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5" r:id="rId6"/>
    <p:sldId id="266" r:id="rId7"/>
    <p:sldId id="304" r:id="rId8"/>
    <p:sldId id="264" r:id="rId9"/>
    <p:sldId id="283" r:id="rId10"/>
    <p:sldId id="296" r:id="rId11"/>
    <p:sldId id="302" r:id="rId12"/>
    <p:sldId id="303" r:id="rId13"/>
    <p:sldId id="295" r:id="rId14"/>
    <p:sldId id="273" r:id="rId15"/>
    <p:sldId id="299" r:id="rId16"/>
    <p:sldId id="301" r:id="rId17"/>
    <p:sldId id="298" r:id="rId18"/>
    <p:sldId id="300" r:id="rId19"/>
    <p:sldId id="271" r:id="rId20"/>
    <p:sldId id="277" r:id="rId21"/>
    <p:sldId id="279" r:id="rId22"/>
    <p:sldId id="274" r:id="rId23"/>
    <p:sldId id="275" r:id="rId24"/>
    <p:sldId id="268" r:id="rId25"/>
    <p:sldId id="270" r:id="rId26"/>
    <p:sldId id="297" r:id="rId27"/>
    <p:sldId id="259" r:id="rId28"/>
    <p:sldId id="260" r:id="rId29"/>
    <p:sldId id="285" r:id="rId30"/>
    <p:sldId id="287" r:id="rId31"/>
    <p:sldId id="261" r:id="rId32"/>
    <p:sldId id="286" r:id="rId33"/>
    <p:sldId id="280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81" r:id="rId42"/>
    <p:sldId id="28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0FBA5C-B1AA-4DDE-A17E-3D7167455DB3}" v="14" dt="2023-04-05T18:55:20.786"/>
    <p1510:client id="{4D5AEBFB-A9D9-4960-9577-FCE68CED07DB}" v="135" dt="2023-04-06T04:40:35.888"/>
    <p1510:client id="{AC5B98BF-CAE1-4B91-8BE9-55CF551E8BC2}" v="130" dt="2023-04-06T05:01:21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ez, Anthony" userId="ac24d5df-7df6-4fef-b761-495ffd9c6584" providerId="ADAL" clId="{AC5B98BF-CAE1-4B91-8BE9-55CF551E8BC2}"/>
    <pc:docChg chg="undo custSel addSld delSld modSld sldOrd">
      <pc:chgData name="Perez, Anthony" userId="ac24d5df-7df6-4fef-b761-495ffd9c6584" providerId="ADAL" clId="{AC5B98BF-CAE1-4B91-8BE9-55CF551E8BC2}" dt="2023-04-06T05:01:21.098" v="4774" actId="20577"/>
      <pc:docMkLst>
        <pc:docMk/>
      </pc:docMkLst>
      <pc:sldChg chg="new">
        <pc:chgData name="Perez, Anthony" userId="ac24d5df-7df6-4fef-b761-495ffd9c6584" providerId="ADAL" clId="{AC5B98BF-CAE1-4B91-8BE9-55CF551E8BC2}" dt="2023-02-27T07:15:01.198" v="1" actId="680"/>
        <pc:sldMkLst>
          <pc:docMk/>
          <pc:sldMk cId="1482851842" sldId="261"/>
        </pc:sldMkLst>
      </pc:sldChg>
      <pc:sldChg chg="del">
        <pc:chgData name="Perez, Anthony" userId="ac24d5df-7df6-4fef-b761-495ffd9c6584" providerId="ADAL" clId="{AC5B98BF-CAE1-4B91-8BE9-55CF551E8BC2}" dt="2023-02-27T07:14:58.893" v="0" actId="47"/>
        <pc:sldMkLst>
          <pc:docMk/>
          <pc:sldMk cId="4064899925" sldId="261"/>
        </pc:sldMkLst>
      </pc:sldChg>
      <pc:sldChg chg="addSp delSp modSp add del mod ord setBg">
        <pc:chgData name="Perez, Anthony" userId="ac24d5df-7df6-4fef-b761-495ffd9c6584" providerId="ADAL" clId="{AC5B98BF-CAE1-4B91-8BE9-55CF551E8BC2}" dt="2023-04-06T03:58:49.664" v="4130" actId="47"/>
        <pc:sldMkLst>
          <pc:docMk/>
          <pc:sldMk cId="907098925" sldId="262"/>
        </pc:sldMkLst>
        <pc:spChg chg="mod">
          <ac:chgData name="Perez, Anthony" userId="ac24d5df-7df6-4fef-b761-495ffd9c6584" providerId="ADAL" clId="{AC5B98BF-CAE1-4B91-8BE9-55CF551E8BC2}" dt="2023-02-27T07:21:22.705" v="20" actId="26606"/>
          <ac:spMkLst>
            <pc:docMk/>
            <pc:sldMk cId="907098925" sldId="262"/>
            <ac:spMk id="2" creationId="{B8B7172F-D103-3384-F79B-66D874C755B0}"/>
          </ac:spMkLst>
        </pc:spChg>
        <pc:spChg chg="add mod">
          <ac:chgData name="Perez, Anthony" userId="ac24d5df-7df6-4fef-b761-495ffd9c6584" providerId="ADAL" clId="{AC5B98BF-CAE1-4B91-8BE9-55CF551E8BC2}" dt="2023-03-10T14:14:14.903" v="1287" actId="1076"/>
          <ac:spMkLst>
            <pc:docMk/>
            <pc:sldMk cId="907098925" sldId="262"/>
            <ac:spMk id="3" creationId="{0086495C-27A4-580E-427F-3F741C28D843}"/>
          </ac:spMkLst>
        </pc:spChg>
        <pc:spChg chg="del mod">
          <ac:chgData name="Perez, Anthony" userId="ac24d5df-7df6-4fef-b761-495ffd9c6584" providerId="ADAL" clId="{AC5B98BF-CAE1-4B91-8BE9-55CF551E8BC2}" dt="2023-02-27T07:25:46.724" v="54" actId="478"/>
          <ac:spMkLst>
            <pc:docMk/>
            <pc:sldMk cId="907098925" sldId="262"/>
            <ac:spMk id="6" creationId="{3513B993-79E6-43DF-9DDB-F4CDBD116A25}"/>
          </ac:spMkLst>
        </pc:spChg>
        <pc:spChg chg="add">
          <ac:chgData name="Perez, Anthony" userId="ac24d5df-7df6-4fef-b761-495ffd9c6584" providerId="ADAL" clId="{AC5B98BF-CAE1-4B91-8BE9-55CF551E8BC2}" dt="2023-02-27T07:21:22.705" v="20" actId="26606"/>
          <ac:spMkLst>
            <pc:docMk/>
            <pc:sldMk cId="907098925" sldId="262"/>
            <ac:spMk id="11" creationId="{42A5316D-ED2F-4F89-B4B4-8D9240B1A348}"/>
          </ac:spMkLst>
        </pc:spChg>
        <pc:picChg chg="mod">
          <ac:chgData name="Perez, Anthony" userId="ac24d5df-7df6-4fef-b761-495ffd9c6584" providerId="ADAL" clId="{AC5B98BF-CAE1-4B91-8BE9-55CF551E8BC2}" dt="2023-02-27T07:25:51.205" v="56" actId="14100"/>
          <ac:picMkLst>
            <pc:docMk/>
            <pc:sldMk cId="907098925" sldId="262"/>
            <ac:picMk id="5" creationId="{D37BCBCF-A38F-AC10-DC1A-6D9C6B7B0A40}"/>
          </ac:picMkLst>
        </pc:picChg>
      </pc:sldChg>
      <pc:sldChg chg="addSp delSp modSp add del mod setBg setClrOvrMap">
        <pc:chgData name="Perez, Anthony" userId="ac24d5df-7df6-4fef-b761-495ffd9c6584" providerId="ADAL" clId="{AC5B98BF-CAE1-4B91-8BE9-55CF551E8BC2}" dt="2023-03-15T18:18:59.042" v="1710" actId="47"/>
        <pc:sldMkLst>
          <pc:docMk/>
          <pc:sldMk cId="2736352994" sldId="263"/>
        </pc:sldMkLst>
        <pc:spChg chg="mod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2" creationId="{056EB042-E90E-39EF-2BBA-857F10ECA0EF}"/>
          </ac:spMkLst>
        </pc:spChg>
        <pc:spChg chg="mod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3" creationId="{FDC88676-25DC-3620-5236-C93C071A4EEA}"/>
          </ac:spMkLst>
        </pc:spChg>
        <pc:spChg chg="add del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32.826" v="33" actId="26606"/>
          <ac:spMkLst>
            <pc:docMk/>
            <pc:sldMk cId="2736352994" sldId="263"/>
            <ac:spMk id="15" creationId="{89CC0F1E-BAA2-47B1-8F83-7ECB9FD9E009}"/>
          </ac:spMkLst>
        </pc:spChg>
      </pc:sldChg>
      <pc:sldChg chg="addSp delSp modSp add mod ord setBg setClrOvrMap">
        <pc:chgData name="Perez, Anthony" userId="ac24d5df-7df6-4fef-b761-495ffd9c6584" providerId="ADAL" clId="{AC5B98BF-CAE1-4B91-8BE9-55CF551E8BC2}" dt="2023-04-06T04:20:29.003" v="4550"/>
        <pc:sldMkLst>
          <pc:docMk/>
          <pc:sldMk cId="2874564331" sldId="264"/>
        </pc:sldMkLst>
        <pc:spChg chg="mod">
          <ac:chgData name="Perez, Anthony" userId="ac24d5df-7df6-4fef-b761-495ffd9c6584" providerId="ADAL" clId="{AC5B98BF-CAE1-4B91-8BE9-55CF551E8BC2}" dt="2023-04-06T04:20:15.675" v="4548" actId="20577"/>
          <ac:spMkLst>
            <pc:docMk/>
            <pc:sldMk cId="2874564331" sldId="264"/>
            <ac:spMk id="2" creationId="{844A4657-C72D-DE8D-C37A-337A6AA6013F}"/>
          </ac:spMkLst>
        </pc:spChg>
        <pc:spChg chg="mod">
          <ac:chgData name="Perez, Anthony" userId="ac24d5df-7df6-4fef-b761-495ffd9c6584" providerId="ADAL" clId="{AC5B98BF-CAE1-4B91-8BE9-55CF551E8BC2}" dt="2023-04-06T03:59:49.450" v="4144" actId="20577"/>
          <ac:spMkLst>
            <pc:docMk/>
            <pc:sldMk cId="2874564331" sldId="264"/>
            <ac:spMk id="3" creationId="{7F6E45F2-EB31-A13B-61D4-8462FF591013}"/>
          </ac:spMkLst>
        </pc:spChg>
        <pc:spChg chg="add del">
          <ac:chgData name="Perez, Anthony" userId="ac24d5df-7df6-4fef-b761-495ffd9c6584" providerId="ADAL" clId="{AC5B98BF-CAE1-4B91-8BE9-55CF551E8BC2}" dt="2023-02-27T07:22:28.580" v="32" actId="26606"/>
          <ac:spMkLst>
            <pc:docMk/>
            <pc:sldMk cId="2874564331" sldId="264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28.580" v="32" actId="26606"/>
          <ac:spMkLst>
            <pc:docMk/>
            <pc:sldMk cId="2874564331" sldId="264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28.580" v="32" actId="26606"/>
          <ac:spMkLst>
            <pc:docMk/>
            <pc:sldMk cId="2874564331" sldId="264"/>
            <ac:spMk id="15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4-06T04:20:05.334" v="4547"/>
        <pc:sldMkLst>
          <pc:docMk/>
          <pc:sldMk cId="54286936" sldId="265"/>
        </pc:sldMkLst>
        <pc:spChg chg="mod">
          <ac:chgData name="Perez, Anthony" userId="ac24d5df-7df6-4fef-b761-495ffd9c6584" providerId="ADAL" clId="{AC5B98BF-CAE1-4B91-8BE9-55CF551E8BC2}" dt="2023-04-06T04:20:05.334" v="4547"/>
          <ac:spMkLst>
            <pc:docMk/>
            <pc:sldMk cId="54286936" sldId="265"/>
            <ac:spMk id="2" creationId="{15A7FBC1-DF5D-9A3C-266F-EB20B0DA149E}"/>
          </ac:spMkLst>
        </pc:spChg>
        <pc:spChg chg="del mod ord">
          <ac:chgData name="Perez, Anthony" userId="ac24d5df-7df6-4fef-b761-495ffd9c6584" providerId="ADAL" clId="{AC5B98BF-CAE1-4B91-8BE9-55CF551E8BC2}" dt="2023-02-27T07:26:02.916" v="59" actId="478"/>
          <ac:spMkLst>
            <pc:docMk/>
            <pc:sldMk cId="54286936" sldId="265"/>
            <ac:spMk id="4" creationId="{89DA973D-E3E2-B7A1-55D6-933776472203}"/>
          </ac:spMkLst>
        </pc:spChg>
        <pc:spChg chg="add mod">
          <ac:chgData name="Perez, Anthony" userId="ac24d5df-7df6-4fef-b761-495ffd9c6584" providerId="ADAL" clId="{AC5B98BF-CAE1-4B91-8BE9-55CF551E8BC2}" dt="2023-04-06T03:58:32.641" v="4127" actId="20577"/>
          <ac:spMkLst>
            <pc:docMk/>
            <pc:sldMk cId="54286936" sldId="265"/>
            <ac:spMk id="5" creationId="{CED4C215-95DA-8069-ACB9-00A7246AF5AE}"/>
          </ac:spMkLst>
        </pc:spChg>
        <pc:spChg chg="add del">
          <ac:chgData name="Perez, Anthony" userId="ac24d5df-7df6-4fef-b761-495ffd9c6584" providerId="ADAL" clId="{AC5B98BF-CAE1-4B91-8BE9-55CF551E8BC2}" dt="2023-02-27T07:20:55.573" v="17" actId="26606"/>
          <ac:spMkLst>
            <pc:docMk/>
            <pc:sldMk cId="54286936" sldId="265"/>
            <ac:spMk id="11" creationId="{CC207D10-D28A-4E84-940A-15770F8C86EC}"/>
          </ac:spMkLst>
        </pc:spChg>
        <pc:spChg chg="add del">
          <ac:chgData name="Perez, Anthony" userId="ac24d5df-7df6-4fef-b761-495ffd9c6584" providerId="ADAL" clId="{AC5B98BF-CAE1-4B91-8BE9-55CF551E8BC2}" dt="2023-02-27T07:20:55.573" v="17" actId="26606"/>
          <ac:spMkLst>
            <pc:docMk/>
            <pc:sldMk cId="54286936" sldId="265"/>
            <ac:spMk id="13" creationId="{EBF87945-A001-489F-9D9B-7D9435F0B9CA}"/>
          </ac:spMkLst>
        </pc:spChg>
        <pc:spChg chg="add">
          <ac:chgData name="Perez, Anthony" userId="ac24d5df-7df6-4fef-b761-495ffd9c6584" providerId="ADAL" clId="{AC5B98BF-CAE1-4B91-8BE9-55CF551E8BC2}" dt="2023-02-27T07:20:55.573" v="17" actId="26606"/>
          <ac:spMkLst>
            <pc:docMk/>
            <pc:sldMk cId="54286936" sldId="265"/>
            <ac:spMk id="18" creationId="{42A5316D-ED2F-4F89-B4B4-8D9240B1A348}"/>
          </ac:spMkLst>
        </pc:spChg>
        <pc:grpChg chg="mod">
          <ac:chgData name="Perez, Anthony" userId="ac24d5df-7df6-4fef-b761-495ffd9c6584" providerId="ADAL" clId="{AC5B98BF-CAE1-4B91-8BE9-55CF551E8BC2}" dt="2023-04-06T04:17:36.036" v="4515"/>
          <ac:grpSpMkLst>
            <pc:docMk/>
            <pc:sldMk cId="54286936" sldId="265"/>
            <ac:grpSpMk id="11" creationId="{4FC4EEF5-E256-A023-83A2-D57BBE237674}"/>
          </ac:grpSpMkLst>
        </pc:grpChg>
        <pc:grpChg chg="mod">
          <ac:chgData name="Perez, Anthony" userId="ac24d5df-7df6-4fef-b761-495ffd9c6584" providerId="ADAL" clId="{AC5B98BF-CAE1-4B91-8BE9-55CF551E8BC2}" dt="2023-04-06T04:18:18.981" v="4520"/>
          <ac:grpSpMkLst>
            <pc:docMk/>
            <pc:sldMk cId="54286936" sldId="265"/>
            <ac:grpSpMk id="16" creationId="{CC1891EC-7B3B-5073-5237-1608877AEBD9}"/>
          </ac:grpSpMkLst>
        </pc:grpChg>
        <pc:picChg chg="add del mod">
          <ac:chgData name="Perez, Anthony" userId="ac24d5df-7df6-4fef-b761-495ffd9c6584" providerId="ADAL" clId="{AC5B98BF-CAE1-4B91-8BE9-55CF551E8BC2}" dt="2023-03-22T06:25:37.499" v="2838" actId="478"/>
          <ac:picMkLst>
            <pc:docMk/>
            <pc:sldMk cId="54286936" sldId="265"/>
            <ac:picMk id="4" creationId="{A390588A-738D-CBBE-9C0A-57A435B3584C}"/>
          </ac:picMkLst>
        </pc:picChg>
        <pc:picChg chg="add mod modCrop">
          <ac:chgData name="Perez, Anthony" userId="ac24d5df-7df6-4fef-b761-495ffd9c6584" providerId="ADAL" clId="{AC5B98BF-CAE1-4B91-8BE9-55CF551E8BC2}" dt="2023-04-06T04:16:11.827" v="4506" actId="1076"/>
          <ac:picMkLst>
            <pc:docMk/>
            <pc:sldMk cId="54286936" sldId="265"/>
            <ac:picMk id="6" creationId="{C179BDD3-31EC-FBF9-591B-9DA4117A58B1}"/>
          </ac:picMkLst>
        </pc:picChg>
        <pc:picChg chg="del mod">
          <ac:chgData name="Perez, Anthony" userId="ac24d5df-7df6-4fef-b761-495ffd9c6584" providerId="ADAL" clId="{AC5B98BF-CAE1-4B91-8BE9-55CF551E8BC2}" dt="2023-03-10T13:39:01.971" v="847" actId="478"/>
          <ac:picMkLst>
            <pc:docMk/>
            <pc:sldMk cId="54286936" sldId="265"/>
            <ac:picMk id="6" creationId="{E2E34155-E5EB-6E12-7F8A-07A713C987F0}"/>
          </ac:picMkLst>
        </pc:picChg>
        <pc:inkChg chg="add del">
          <ac:chgData name="Perez, Anthony" userId="ac24d5df-7df6-4fef-b761-495ffd9c6584" providerId="ADAL" clId="{AC5B98BF-CAE1-4B91-8BE9-55CF551E8BC2}" dt="2023-04-06T04:16:58.530" v="4508" actId="9405"/>
          <ac:inkMkLst>
            <pc:docMk/>
            <pc:sldMk cId="54286936" sldId="265"/>
            <ac:inkMk id="3" creationId="{683E8C68-523A-B1D4-AF30-9607AA82D47F}"/>
          </ac:inkMkLst>
        </pc:inkChg>
        <pc:inkChg chg="add del">
          <ac:chgData name="Perez, Anthony" userId="ac24d5df-7df6-4fef-b761-495ffd9c6584" providerId="ADAL" clId="{AC5B98BF-CAE1-4B91-8BE9-55CF551E8BC2}" dt="2023-04-06T04:17:11.832" v="4510" actId="9405"/>
          <ac:inkMkLst>
            <pc:docMk/>
            <pc:sldMk cId="54286936" sldId="265"/>
            <ac:inkMk id="4" creationId="{B97484DF-76B3-56A3-5F41-95A0FE2B2841}"/>
          </ac:inkMkLst>
        </pc:inkChg>
        <pc:inkChg chg="add">
          <ac:chgData name="Perez, Anthony" userId="ac24d5df-7df6-4fef-b761-495ffd9c6584" providerId="ADAL" clId="{AC5B98BF-CAE1-4B91-8BE9-55CF551E8BC2}" dt="2023-04-06T04:17:19.811" v="4511" actId="9405"/>
          <ac:inkMkLst>
            <pc:docMk/>
            <pc:sldMk cId="54286936" sldId="265"/>
            <ac:inkMk id="7" creationId="{DA6DC553-B3AD-0723-997C-48B2E355282F}"/>
          </ac:inkMkLst>
        </pc:inkChg>
        <pc:inkChg chg="add">
          <ac:chgData name="Perez, Anthony" userId="ac24d5df-7df6-4fef-b761-495ffd9c6584" providerId="ADAL" clId="{AC5B98BF-CAE1-4B91-8BE9-55CF551E8BC2}" dt="2023-04-06T04:17:25.974" v="4512" actId="9405"/>
          <ac:inkMkLst>
            <pc:docMk/>
            <pc:sldMk cId="54286936" sldId="265"/>
            <ac:inkMk id="8" creationId="{DC2E5A96-F646-81E8-5B50-4147DBF8F68F}"/>
          </ac:inkMkLst>
        </pc:inkChg>
        <pc:inkChg chg="add mod">
          <ac:chgData name="Perez, Anthony" userId="ac24d5df-7df6-4fef-b761-495ffd9c6584" providerId="ADAL" clId="{AC5B98BF-CAE1-4B91-8BE9-55CF551E8BC2}" dt="2023-04-06T04:17:36.036" v="4515"/>
          <ac:inkMkLst>
            <pc:docMk/>
            <pc:sldMk cId="54286936" sldId="265"/>
            <ac:inkMk id="9" creationId="{8791B02B-32B2-9C63-B8B7-7BEF63C2C530}"/>
          </ac:inkMkLst>
        </pc:inkChg>
        <pc:inkChg chg="add mod">
          <ac:chgData name="Perez, Anthony" userId="ac24d5df-7df6-4fef-b761-495ffd9c6584" providerId="ADAL" clId="{AC5B98BF-CAE1-4B91-8BE9-55CF551E8BC2}" dt="2023-04-06T04:17:36.036" v="4515"/>
          <ac:inkMkLst>
            <pc:docMk/>
            <pc:sldMk cId="54286936" sldId="265"/>
            <ac:inkMk id="10" creationId="{A7674CDC-6E0A-82D5-57EE-A5BA8DCB1365}"/>
          </ac:inkMkLst>
        </pc:inkChg>
        <pc:inkChg chg="add">
          <ac:chgData name="Perez, Anthony" userId="ac24d5df-7df6-4fef-b761-495ffd9c6584" providerId="ADAL" clId="{AC5B98BF-CAE1-4B91-8BE9-55CF551E8BC2}" dt="2023-04-06T04:18:04.352" v="4516" actId="9405"/>
          <ac:inkMkLst>
            <pc:docMk/>
            <pc:sldMk cId="54286936" sldId="265"/>
            <ac:inkMk id="12" creationId="{23E77D6B-E4D3-09AD-1C9A-999C55CC13F4}"/>
          </ac:inkMkLst>
        </pc:inkChg>
        <pc:inkChg chg="add">
          <ac:chgData name="Perez, Anthony" userId="ac24d5df-7df6-4fef-b761-495ffd9c6584" providerId="ADAL" clId="{AC5B98BF-CAE1-4B91-8BE9-55CF551E8BC2}" dt="2023-04-06T04:18:08.240" v="4517" actId="9405"/>
          <ac:inkMkLst>
            <pc:docMk/>
            <pc:sldMk cId="54286936" sldId="265"/>
            <ac:inkMk id="13" creationId="{BB583A5B-CE0B-8DB9-CD44-3BC1AF15D31A}"/>
          </ac:inkMkLst>
        </pc:inkChg>
        <pc:inkChg chg="add mod">
          <ac:chgData name="Perez, Anthony" userId="ac24d5df-7df6-4fef-b761-495ffd9c6584" providerId="ADAL" clId="{AC5B98BF-CAE1-4B91-8BE9-55CF551E8BC2}" dt="2023-04-06T04:18:18.981" v="4520"/>
          <ac:inkMkLst>
            <pc:docMk/>
            <pc:sldMk cId="54286936" sldId="265"/>
            <ac:inkMk id="14" creationId="{C9FFFE99-1D43-E09E-BD55-A5E2CDA11D49}"/>
          </ac:inkMkLst>
        </pc:inkChg>
        <pc:inkChg chg="add mod">
          <ac:chgData name="Perez, Anthony" userId="ac24d5df-7df6-4fef-b761-495ffd9c6584" providerId="ADAL" clId="{AC5B98BF-CAE1-4B91-8BE9-55CF551E8BC2}" dt="2023-04-06T04:18:18.981" v="4520"/>
          <ac:inkMkLst>
            <pc:docMk/>
            <pc:sldMk cId="54286936" sldId="265"/>
            <ac:inkMk id="15" creationId="{62925094-CA8A-F389-5621-2E8E41B27CC6}"/>
          </ac:inkMkLst>
        </pc:inkChg>
        <pc:inkChg chg="add">
          <ac:chgData name="Perez, Anthony" userId="ac24d5df-7df6-4fef-b761-495ffd9c6584" providerId="ADAL" clId="{AC5B98BF-CAE1-4B91-8BE9-55CF551E8BC2}" dt="2023-04-06T04:18:20.484" v="4521" actId="9405"/>
          <ac:inkMkLst>
            <pc:docMk/>
            <pc:sldMk cId="54286936" sldId="265"/>
            <ac:inkMk id="17" creationId="{48FDD606-F713-4396-19A3-04B0A37D6FDB}"/>
          </ac:inkMkLst>
        </pc:inkChg>
        <pc:inkChg chg="add">
          <ac:chgData name="Perez, Anthony" userId="ac24d5df-7df6-4fef-b761-495ffd9c6584" providerId="ADAL" clId="{AC5B98BF-CAE1-4B91-8BE9-55CF551E8BC2}" dt="2023-04-06T04:18:23.090" v="4522" actId="9405"/>
          <ac:inkMkLst>
            <pc:docMk/>
            <pc:sldMk cId="54286936" sldId="265"/>
            <ac:inkMk id="19" creationId="{AB365647-FACB-D200-03E0-A40AA0C18B33}"/>
          </ac:inkMkLst>
        </pc:inkChg>
        <pc:inkChg chg="add">
          <ac:chgData name="Perez, Anthony" userId="ac24d5df-7df6-4fef-b761-495ffd9c6584" providerId="ADAL" clId="{AC5B98BF-CAE1-4B91-8BE9-55CF551E8BC2}" dt="2023-04-06T04:18:26.359" v="4523" actId="9405"/>
          <ac:inkMkLst>
            <pc:docMk/>
            <pc:sldMk cId="54286936" sldId="265"/>
            <ac:inkMk id="20" creationId="{9AB5544E-2C0D-55BD-889F-82437017D1C9}"/>
          </ac:inkMkLst>
        </pc:inkChg>
        <pc:inkChg chg="add">
          <ac:chgData name="Perez, Anthony" userId="ac24d5df-7df6-4fef-b761-495ffd9c6584" providerId="ADAL" clId="{AC5B98BF-CAE1-4B91-8BE9-55CF551E8BC2}" dt="2023-04-06T04:18:28.749" v="4524" actId="9405"/>
          <ac:inkMkLst>
            <pc:docMk/>
            <pc:sldMk cId="54286936" sldId="265"/>
            <ac:inkMk id="21" creationId="{40CFBFBF-F16C-7D89-A8DA-2B266766395D}"/>
          </ac:inkMkLst>
        </pc:inkChg>
        <pc:inkChg chg="add">
          <ac:chgData name="Perez, Anthony" userId="ac24d5df-7df6-4fef-b761-495ffd9c6584" providerId="ADAL" clId="{AC5B98BF-CAE1-4B91-8BE9-55CF551E8BC2}" dt="2023-04-06T04:18:46.730" v="4525" actId="9405"/>
          <ac:inkMkLst>
            <pc:docMk/>
            <pc:sldMk cId="54286936" sldId="265"/>
            <ac:inkMk id="22" creationId="{9CF0F506-6338-6CF6-A3C0-FF30A16F905F}"/>
          </ac:inkMkLst>
        </pc:inkChg>
        <pc:inkChg chg="add">
          <ac:chgData name="Perez, Anthony" userId="ac24d5df-7df6-4fef-b761-495ffd9c6584" providerId="ADAL" clId="{AC5B98BF-CAE1-4B91-8BE9-55CF551E8BC2}" dt="2023-04-06T04:18:50.184" v="4526" actId="9405"/>
          <ac:inkMkLst>
            <pc:docMk/>
            <pc:sldMk cId="54286936" sldId="265"/>
            <ac:inkMk id="23" creationId="{1A6A1B75-0A35-687E-4D35-694E1C31C85F}"/>
          </ac:inkMkLst>
        </pc:inkChg>
        <pc:inkChg chg="add">
          <ac:chgData name="Perez, Anthony" userId="ac24d5df-7df6-4fef-b761-495ffd9c6584" providerId="ADAL" clId="{AC5B98BF-CAE1-4B91-8BE9-55CF551E8BC2}" dt="2023-04-06T04:18:53.647" v="4527" actId="9405"/>
          <ac:inkMkLst>
            <pc:docMk/>
            <pc:sldMk cId="54286936" sldId="265"/>
            <ac:inkMk id="24" creationId="{2A26AA09-331A-07AC-CD9B-5D63AAA3AB3F}"/>
          </ac:inkMkLst>
        </pc:inkChg>
        <pc:inkChg chg="add">
          <ac:chgData name="Perez, Anthony" userId="ac24d5df-7df6-4fef-b761-495ffd9c6584" providerId="ADAL" clId="{AC5B98BF-CAE1-4B91-8BE9-55CF551E8BC2}" dt="2023-04-06T04:19:02.382" v="4528" actId="9405"/>
          <ac:inkMkLst>
            <pc:docMk/>
            <pc:sldMk cId="54286936" sldId="265"/>
            <ac:inkMk id="25" creationId="{A5199EDE-F6E3-E629-4161-FF62C02534AA}"/>
          </ac:inkMkLst>
        </pc:inkChg>
        <pc:inkChg chg="add">
          <ac:chgData name="Perez, Anthony" userId="ac24d5df-7df6-4fef-b761-495ffd9c6584" providerId="ADAL" clId="{AC5B98BF-CAE1-4B91-8BE9-55CF551E8BC2}" dt="2023-04-06T04:19:07.632" v="4529" actId="9405"/>
          <ac:inkMkLst>
            <pc:docMk/>
            <pc:sldMk cId="54286936" sldId="265"/>
            <ac:inkMk id="26" creationId="{B0F906AD-B050-28F1-FE69-38DA1207924A}"/>
          </ac:inkMkLst>
        </pc:inkChg>
        <pc:inkChg chg="add">
          <ac:chgData name="Perez, Anthony" userId="ac24d5df-7df6-4fef-b761-495ffd9c6584" providerId="ADAL" clId="{AC5B98BF-CAE1-4B91-8BE9-55CF551E8BC2}" dt="2023-04-06T04:19:12.353" v="4530" actId="9405"/>
          <ac:inkMkLst>
            <pc:docMk/>
            <pc:sldMk cId="54286936" sldId="265"/>
            <ac:inkMk id="27" creationId="{56CEE5FE-5AB4-E107-54EB-C279F47628A0}"/>
          </ac:inkMkLst>
        </pc:inkChg>
        <pc:inkChg chg="add">
          <ac:chgData name="Perez, Anthony" userId="ac24d5df-7df6-4fef-b761-495ffd9c6584" providerId="ADAL" clId="{AC5B98BF-CAE1-4B91-8BE9-55CF551E8BC2}" dt="2023-04-06T04:19:15.166" v="4531" actId="9405"/>
          <ac:inkMkLst>
            <pc:docMk/>
            <pc:sldMk cId="54286936" sldId="265"/>
            <ac:inkMk id="28" creationId="{40A3AD2C-A3E7-9040-EB62-1871F676DE40}"/>
          </ac:inkMkLst>
        </pc:inkChg>
        <pc:inkChg chg="add">
          <ac:chgData name="Perez, Anthony" userId="ac24d5df-7df6-4fef-b761-495ffd9c6584" providerId="ADAL" clId="{AC5B98BF-CAE1-4B91-8BE9-55CF551E8BC2}" dt="2023-04-06T04:19:19.429" v="4532" actId="9405"/>
          <ac:inkMkLst>
            <pc:docMk/>
            <pc:sldMk cId="54286936" sldId="265"/>
            <ac:inkMk id="29" creationId="{9CE26604-0C79-99F6-B046-454EF1FA2619}"/>
          </ac:inkMkLst>
        </pc:inkChg>
      </pc:sldChg>
      <pc:sldChg chg="addSp delSp modSp add mod ord setBg setClrOvrMap">
        <pc:chgData name="Perez, Anthony" userId="ac24d5df-7df6-4fef-b761-495ffd9c6584" providerId="ADAL" clId="{AC5B98BF-CAE1-4B91-8BE9-55CF551E8BC2}" dt="2023-04-06T03:52:58.334" v="4046" actId="20577"/>
        <pc:sldMkLst>
          <pc:docMk/>
          <pc:sldMk cId="343983637" sldId="266"/>
        </pc:sldMkLst>
        <pc:spChg chg="mod">
          <ac:chgData name="Perez, Anthony" userId="ac24d5df-7df6-4fef-b761-495ffd9c6584" providerId="ADAL" clId="{AC5B98BF-CAE1-4B91-8BE9-55CF551E8BC2}" dt="2023-02-27T07:22:25.108" v="31" actId="26606"/>
          <ac:spMkLst>
            <pc:docMk/>
            <pc:sldMk cId="343983637" sldId="266"/>
            <ac:spMk id="2" creationId="{011F0E0C-674F-522A-971A-9CC34BF7037F}"/>
          </ac:spMkLst>
        </pc:spChg>
        <pc:spChg chg="mod">
          <ac:chgData name="Perez, Anthony" userId="ac24d5df-7df6-4fef-b761-495ffd9c6584" providerId="ADAL" clId="{AC5B98BF-CAE1-4B91-8BE9-55CF551E8BC2}" dt="2023-04-06T03:52:58.334" v="4046" actId="20577"/>
          <ac:spMkLst>
            <pc:docMk/>
            <pc:sldMk cId="343983637" sldId="266"/>
            <ac:spMk id="3" creationId="{C03163BB-0CB5-5AB5-52A9-FD86ECE8890B}"/>
          </ac:spMkLst>
        </pc:spChg>
        <pc:spChg chg="add del">
          <ac:chgData name="Perez, Anthony" userId="ac24d5df-7df6-4fef-b761-495ffd9c6584" providerId="ADAL" clId="{AC5B98BF-CAE1-4B91-8BE9-55CF551E8BC2}" dt="2023-02-27T07:22:25.108" v="31" actId="26606"/>
          <ac:spMkLst>
            <pc:docMk/>
            <pc:sldMk cId="343983637" sldId="266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25.108" v="31" actId="26606"/>
          <ac:spMkLst>
            <pc:docMk/>
            <pc:sldMk cId="343983637" sldId="266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25.108" v="31" actId="26606"/>
          <ac:spMkLst>
            <pc:docMk/>
            <pc:sldMk cId="343983637" sldId="266"/>
            <ac:spMk id="15" creationId="{89CC0F1E-BAA2-47B1-8F83-7ECB9FD9E009}"/>
          </ac:spMkLst>
        </pc:spChg>
      </pc:sldChg>
      <pc:sldChg chg="addSp delSp modSp add del mod ord setBg setClrOvrMap">
        <pc:chgData name="Perez, Anthony" userId="ac24d5df-7df6-4fef-b761-495ffd9c6584" providerId="ADAL" clId="{AC5B98BF-CAE1-4B91-8BE9-55CF551E8BC2}" dt="2023-04-06T03:52:09.808" v="4043" actId="47"/>
        <pc:sldMkLst>
          <pc:docMk/>
          <pc:sldMk cId="3799632663" sldId="267"/>
        </pc:sldMkLst>
        <pc:spChg chg="mod">
          <ac:chgData name="Perez, Anthony" userId="ac24d5df-7df6-4fef-b761-495ffd9c6584" providerId="ADAL" clId="{AC5B98BF-CAE1-4B91-8BE9-55CF551E8BC2}" dt="2023-02-27T07:22:22.464" v="30" actId="26606"/>
          <ac:spMkLst>
            <pc:docMk/>
            <pc:sldMk cId="3799632663" sldId="267"/>
            <ac:spMk id="2" creationId="{901EEFCE-0697-B1C9-697C-BE67A7A1888E}"/>
          </ac:spMkLst>
        </pc:spChg>
        <pc:spChg chg="mod">
          <ac:chgData name="Perez, Anthony" userId="ac24d5df-7df6-4fef-b761-495ffd9c6584" providerId="ADAL" clId="{AC5B98BF-CAE1-4B91-8BE9-55CF551E8BC2}" dt="2023-03-22T10:31:54.894" v="3383" actId="20577"/>
          <ac:spMkLst>
            <pc:docMk/>
            <pc:sldMk cId="3799632663" sldId="267"/>
            <ac:spMk id="3" creationId="{BD7C9DB9-C977-D5DC-41A8-14408DA7EC8E}"/>
          </ac:spMkLst>
        </pc:spChg>
        <pc:spChg chg="add del">
          <ac:chgData name="Perez, Anthony" userId="ac24d5df-7df6-4fef-b761-495ffd9c6584" providerId="ADAL" clId="{AC5B98BF-CAE1-4B91-8BE9-55CF551E8BC2}" dt="2023-02-27T07:22:22.464" v="30" actId="26606"/>
          <ac:spMkLst>
            <pc:docMk/>
            <pc:sldMk cId="3799632663" sldId="267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22.464" v="30" actId="26606"/>
          <ac:spMkLst>
            <pc:docMk/>
            <pc:sldMk cId="3799632663" sldId="267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22.464" v="30" actId="26606"/>
          <ac:spMkLst>
            <pc:docMk/>
            <pc:sldMk cId="3799632663" sldId="267"/>
            <ac:spMk id="15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4-06T04:12:29.961" v="4494"/>
        <pc:sldMkLst>
          <pc:docMk/>
          <pc:sldMk cId="3591673358" sldId="268"/>
        </pc:sldMkLst>
        <pc:spChg chg="mod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2" creationId="{0496489D-A2F3-F452-51BD-774ECF9B78AE}"/>
          </ac:spMkLst>
        </pc:spChg>
        <pc:spChg chg="add mod">
          <ac:chgData name="Perez, Anthony" userId="ac24d5df-7df6-4fef-b761-495ffd9c6584" providerId="ADAL" clId="{AC5B98BF-CAE1-4B91-8BE9-55CF551E8BC2}" dt="2023-03-10T14:21:05.701" v="1519" actId="20577"/>
          <ac:spMkLst>
            <pc:docMk/>
            <pc:sldMk cId="3591673358" sldId="268"/>
            <ac:spMk id="3" creationId="{B0D6CE96-FCC2-9ECA-6C4A-6BA74BE45C45}"/>
          </ac:spMkLst>
        </pc:spChg>
        <pc:spChg chg="del">
          <ac:chgData name="Perez, Anthony" userId="ac24d5df-7df6-4fef-b761-495ffd9c6584" providerId="ADAL" clId="{AC5B98BF-CAE1-4B91-8BE9-55CF551E8BC2}" dt="2023-02-27T07:17:59.117" v="3" actId="931"/>
          <ac:spMkLst>
            <pc:docMk/>
            <pc:sldMk cId="3591673358" sldId="268"/>
            <ac:spMk id="3" creationId="{D9991795-3237-CC4F-50A8-F0CA6B223720}"/>
          </ac:spMkLst>
        </pc:spChg>
        <pc:spChg chg="add del">
          <ac:chgData name="Perez, Anthony" userId="ac24d5df-7df6-4fef-b761-495ffd9c6584" providerId="ADAL" clId="{AC5B98BF-CAE1-4B91-8BE9-55CF551E8BC2}" dt="2023-02-27T07:18:30.812" v="6" actId="478"/>
          <ac:spMkLst>
            <pc:docMk/>
            <pc:sldMk cId="3591673358" sldId="268"/>
            <ac:spMk id="9" creationId="{BE5683A4-DEAF-44D9-F632-79E8D322CAA5}"/>
          </ac:spMkLst>
        </pc:spChg>
        <pc:spChg chg="add del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12" creationId="{FF9B822F-893E-44C8-963C-64F50ACECBB2}"/>
          </ac:spMkLst>
        </pc:spChg>
        <pc:spChg chg="add del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14" creationId="{EBF87945-A001-489F-9D9B-7D9435F0B9CA}"/>
          </ac:spMkLst>
        </pc:spChg>
        <pc:spChg chg="add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19" creationId="{6753252F-4873-4F63-801D-CC719279A7D5}"/>
          </ac:spMkLst>
        </pc:spChg>
        <pc:spChg chg="add">
          <ac:chgData name="Perez, Anthony" userId="ac24d5df-7df6-4fef-b761-495ffd9c6584" providerId="ADAL" clId="{AC5B98BF-CAE1-4B91-8BE9-55CF551E8BC2}" dt="2023-02-27T07:20:41.966" v="16" actId="26606"/>
          <ac:spMkLst>
            <pc:docMk/>
            <pc:sldMk cId="3591673358" sldId="268"/>
            <ac:spMk id="21" creationId="{047C8CCB-F95D-4249-92DD-651249D3535A}"/>
          </ac:spMkLst>
        </pc:spChg>
        <pc:picChg chg="add mod">
          <ac:chgData name="Perez, Anthony" userId="ac24d5df-7df6-4fef-b761-495ffd9c6584" providerId="ADAL" clId="{AC5B98BF-CAE1-4B91-8BE9-55CF551E8BC2}" dt="2023-03-10T14:21:11.701" v="1534" actId="1037"/>
          <ac:picMkLst>
            <pc:docMk/>
            <pc:sldMk cId="3591673358" sldId="268"/>
            <ac:picMk id="5" creationId="{2A78197F-55D4-E3F1-8890-EE96F4374E7B}"/>
          </ac:picMkLst>
        </pc:picChg>
      </pc:sldChg>
      <pc:sldChg chg="addSp delSp modSp add del mod setBg setClrOvrMap">
        <pc:chgData name="Perez, Anthony" userId="ac24d5df-7df6-4fef-b761-495ffd9c6584" providerId="ADAL" clId="{AC5B98BF-CAE1-4B91-8BE9-55CF551E8BC2}" dt="2023-03-15T18:28:00.222" v="1736" actId="47"/>
        <pc:sldMkLst>
          <pc:docMk/>
          <pc:sldMk cId="1575382734" sldId="269"/>
        </pc:sldMkLst>
        <pc:spChg chg="mod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2" creationId="{E557B50F-7647-7604-A0A9-CD72B3399DAD}"/>
          </ac:spMkLst>
        </pc:spChg>
        <pc:spChg chg="mod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3" creationId="{1E4B39D9-6093-E722-8838-B0B2EC06DCBA}"/>
          </ac:spMkLst>
        </pc:spChg>
        <pc:spChg chg="add del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17.970" v="29" actId="26606"/>
          <ac:spMkLst>
            <pc:docMk/>
            <pc:sldMk cId="1575382734" sldId="269"/>
            <ac:spMk id="15" creationId="{89CC0F1E-BAA2-47B1-8F83-7ECB9FD9E009}"/>
          </ac:spMkLst>
        </pc:spChg>
      </pc:sldChg>
      <pc:sldChg chg="addSp delSp modSp add mod ord setBg setClrOvrMap">
        <pc:chgData name="Perez, Anthony" userId="ac24d5df-7df6-4fef-b761-495ffd9c6584" providerId="ADAL" clId="{AC5B98BF-CAE1-4B91-8BE9-55CF551E8BC2}" dt="2023-04-06T03:54:15.115" v="4050"/>
        <pc:sldMkLst>
          <pc:docMk/>
          <pc:sldMk cId="1253348027" sldId="270"/>
        </pc:sldMkLst>
        <pc:spChg chg="mod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2" creationId="{DD1ED89D-B56F-2001-7D06-C663D22E9911}"/>
          </ac:spMkLst>
        </pc:spChg>
        <pc:spChg chg="mod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3" creationId="{EC4FC00A-E169-7C24-FC90-F5A322248A5B}"/>
          </ac:spMkLst>
        </pc:spChg>
        <pc:spChg chg="add del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15.534" v="28" actId="26606"/>
          <ac:spMkLst>
            <pc:docMk/>
            <pc:sldMk cId="1253348027" sldId="270"/>
            <ac:spMk id="15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4-06T04:36:13.034" v="4766" actId="20577"/>
        <pc:sldMkLst>
          <pc:docMk/>
          <pc:sldMk cId="82834150" sldId="271"/>
        </pc:sldMkLst>
        <pc:spChg chg="mod">
          <ac:chgData name="Perez, Anthony" userId="ac24d5df-7df6-4fef-b761-495ffd9c6584" providerId="ADAL" clId="{AC5B98BF-CAE1-4B91-8BE9-55CF551E8BC2}" dt="2023-04-06T04:14:51.081" v="4504" actId="26606"/>
          <ac:spMkLst>
            <pc:docMk/>
            <pc:sldMk cId="82834150" sldId="271"/>
            <ac:spMk id="2" creationId="{4F51D37D-6819-1587-80CF-030319AD899D}"/>
          </ac:spMkLst>
        </pc:spChg>
        <pc:spChg chg="mod">
          <ac:chgData name="Perez, Anthony" userId="ac24d5df-7df6-4fef-b761-495ffd9c6584" providerId="ADAL" clId="{AC5B98BF-CAE1-4B91-8BE9-55CF551E8BC2}" dt="2023-04-06T04:35:08.981" v="4762" actId="20577"/>
          <ac:spMkLst>
            <pc:docMk/>
            <pc:sldMk cId="82834150" sldId="271"/>
            <ac:spMk id="4" creationId="{5D5B40BA-0A26-F6DF-4BAC-E7B1B481BFAE}"/>
          </ac:spMkLst>
        </pc:spChg>
        <pc:spChg chg="mod">
          <ac:chgData name="Perez, Anthony" userId="ac24d5df-7df6-4fef-b761-495ffd9c6584" providerId="ADAL" clId="{AC5B98BF-CAE1-4B91-8BE9-55CF551E8BC2}" dt="2023-04-06T04:35:57.228" v="4764" actId="20577"/>
          <ac:spMkLst>
            <pc:docMk/>
            <pc:sldMk cId="82834150" sldId="271"/>
            <ac:spMk id="6" creationId="{37C30E9A-7BA4-C8A7-E198-DFB95249E2D9}"/>
          </ac:spMkLst>
        </pc:spChg>
        <pc:spChg chg="mod">
          <ac:chgData name="Perez, Anthony" userId="ac24d5df-7df6-4fef-b761-495ffd9c6584" providerId="ADAL" clId="{AC5B98BF-CAE1-4B91-8BE9-55CF551E8BC2}" dt="2023-04-06T04:36:13.034" v="4766" actId="20577"/>
          <ac:spMkLst>
            <pc:docMk/>
            <pc:sldMk cId="82834150" sldId="271"/>
            <ac:spMk id="7" creationId="{9A8490BF-FBE3-FEDE-977C-6484A4D6AC01}"/>
          </ac:spMkLst>
        </pc:spChg>
        <pc:spChg chg="mod">
          <ac:chgData name="Perez, Anthony" userId="ac24d5df-7df6-4fef-b761-495ffd9c6584" providerId="ADAL" clId="{AC5B98BF-CAE1-4B91-8BE9-55CF551E8BC2}" dt="2023-04-06T04:34:54.101" v="4758" actId="20577"/>
          <ac:spMkLst>
            <pc:docMk/>
            <pc:sldMk cId="82834150" sldId="271"/>
            <ac:spMk id="8" creationId="{1E9F31BE-BC6C-00D4-4BEE-97C7B3FEC506}"/>
          </ac:spMkLst>
        </pc:spChg>
        <pc:spChg chg="add del">
          <ac:chgData name="Perez, Anthony" userId="ac24d5df-7df6-4fef-b761-495ffd9c6584" providerId="ADAL" clId="{AC5B98BF-CAE1-4B91-8BE9-55CF551E8BC2}" dt="2023-02-27T07:22:01.132" v="24" actId="478"/>
          <ac:spMkLst>
            <pc:docMk/>
            <pc:sldMk cId="82834150" sldId="271"/>
            <ac:spMk id="9" creationId="{D2315E45-D043-4FFB-234B-36AC8968AF23}"/>
          </ac:spMkLst>
        </pc:spChg>
        <pc:spChg chg="add del">
          <ac:chgData name="Perez, Anthony" userId="ac24d5df-7df6-4fef-b761-495ffd9c6584" providerId="ADAL" clId="{AC5B98BF-CAE1-4B91-8BE9-55CF551E8BC2}" dt="2023-04-06T04:14:51.081" v="4504" actId="26606"/>
          <ac:spMkLst>
            <pc:docMk/>
            <pc:sldMk cId="82834150" sldId="271"/>
            <ac:spMk id="12" creationId="{42A5316D-ED2F-4F89-B4B4-8D9240B1A348}"/>
          </ac:spMkLst>
        </pc:spChg>
        <pc:spChg chg="add">
          <ac:chgData name="Perez, Anthony" userId="ac24d5df-7df6-4fef-b761-495ffd9c6584" providerId="ADAL" clId="{AC5B98BF-CAE1-4B91-8BE9-55CF551E8BC2}" dt="2023-04-06T04:14:51.081" v="4504" actId="26606"/>
          <ac:spMkLst>
            <pc:docMk/>
            <pc:sldMk cId="82834150" sldId="271"/>
            <ac:spMk id="17" creationId="{A4AC5506-6312-4701-8D3C-40187889A947}"/>
          </ac:spMkLst>
        </pc:spChg>
        <pc:graphicFrameChg chg="add mod modGraphic">
          <ac:chgData name="Perez, Anthony" userId="ac24d5df-7df6-4fef-b761-495ffd9c6584" providerId="ADAL" clId="{AC5B98BF-CAE1-4B91-8BE9-55CF551E8BC2}" dt="2023-03-15T19:23:26.366" v="2554" actId="14734"/>
          <ac:graphicFrameMkLst>
            <pc:docMk/>
            <pc:sldMk cId="82834150" sldId="271"/>
            <ac:graphicFrameMk id="3" creationId="{5EB15EAB-5B77-0B00-3EA9-4EED9C072208}"/>
          </ac:graphicFrameMkLst>
        </pc:graphicFrameChg>
        <pc:graphicFrameChg chg="add del mod">
          <ac:chgData name="Perez, Anthony" userId="ac24d5df-7df6-4fef-b761-495ffd9c6584" providerId="ADAL" clId="{AC5B98BF-CAE1-4B91-8BE9-55CF551E8BC2}" dt="2023-04-06T04:14:43.609" v="4502"/>
          <ac:graphicFrameMkLst>
            <pc:docMk/>
            <pc:sldMk cId="82834150" sldId="271"/>
            <ac:graphicFrameMk id="4" creationId="{D3C347F1-F18C-BDCF-18EE-FBE943B8D310}"/>
          </ac:graphicFrameMkLst>
        </pc:graphicFrameChg>
        <pc:graphicFrameChg chg="add mod modGraphic">
          <ac:chgData name="Perez, Anthony" userId="ac24d5df-7df6-4fef-b761-495ffd9c6584" providerId="ADAL" clId="{AC5B98BF-CAE1-4B91-8BE9-55CF551E8BC2}" dt="2023-04-06T04:33:55.632" v="4754" actId="20577"/>
          <ac:graphicFrameMkLst>
            <pc:docMk/>
            <pc:sldMk cId="82834150" sldId="271"/>
            <ac:graphicFrameMk id="5" creationId="{080BC7D3-B800-DA33-4B32-ABEFCD0B0522}"/>
          </ac:graphicFrameMkLst>
        </pc:graphicFrameChg>
        <pc:picChg chg="del mod">
          <ac:chgData name="Perez, Anthony" userId="ac24d5df-7df6-4fef-b761-495ffd9c6584" providerId="ADAL" clId="{AC5B98BF-CAE1-4B91-8BE9-55CF551E8BC2}" dt="2023-03-10T13:19:13.718" v="112" actId="478"/>
          <ac:picMkLst>
            <pc:docMk/>
            <pc:sldMk cId="82834150" sldId="271"/>
            <ac:picMk id="5" creationId="{7791270D-063E-6198-5B06-FBD39DDFD22D}"/>
          </ac:picMkLst>
        </pc:picChg>
        <pc:picChg chg="add del mod">
          <ac:chgData name="Perez, Anthony" userId="ac24d5df-7df6-4fef-b761-495ffd9c6584" providerId="ADAL" clId="{AC5B98BF-CAE1-4B91-8BE9-55CF551E8BC2}" dt="2023-03-15T18:24:41.307" v="1723" actId="478"/>
          <ac:picMkLst>
            <pc:docMk/>
            <pc:sldMk cId="82834150" sldId="271"/>
            <ac:picMk id="2049" creationId="{DA5FC600-59CC-5C47-8C2D-DD0A9882B448}"/>
          </ac:picMkLst>
        </pc:picChg>
      </pc:sldChg>
      <pc:sldChg chg="addSp delSp modSp add del mod ord setBg setClrOvrMap">
        <pc:chgData name="Perez, Anthony" userId="ac24d5df-7df6-4fef-b761-495ffd9c6584" providerId="ADAL" clId="{AC5B98BF-CAE1-4B91-8BE9-55CF551E8BC2}" dt="2023-03-15T18:27:31.680" v="1735" actId="47"/>
        <pc:sldMkLst>
          <pc:docMk/>
          <pc:sldMk cId="2204992273" sldId="272"/>
        </pc:sldMkLst>
        <pc:spChg chg="mod">
          <ac:chgData name="Perez, Anthony" userId="ac24d5df-7df6-4fef-b761-495ffd9c6584" providerId="ADAL" clId="{AC5B98BF-CAE1-4B91-8BE9-55CF551E8BC2}" dt="2023-02-27T07:22:11.209" v="27" actId="26606"/>
          <ac:spMkLst>
            <pc:docMk/>
            <pc:sldMk cId="2204992273" sldId="272"/>
            <ac:spMk id="2" creationId="{BF8A4C7D-189B-EAA2-A498-F417F0778AD5}"/>
          </ac:spMkLst>
        </pc:spChg>
        <pc:spChg chg="mod">
          <ac:chgData name="Perez, Anthony" userId="ac24d5df-7df6-4fef-b761-495ffd9c6584" providerId="ADAL" clId="{AC5B98BF-CAE1-4B91-8BE9-55CF551E8BC2}" dt="2023-02-27T07:22:11.209" v="27" actId="26606"/>
          <ac:spMkLst>
            <pc:docMk/>
            <pc:sldMk cId="2204992273" sldId="272"/>
            <ac:spMk id="3" creationId="{5EDB74A1-A5F9-552F-D437-471ABE22555D}"/>
          </ac:spMkLst>
        </pc:spChg>
        <pc:spChg chg="add del">
          <ac:chgData name="Perez, Anthony" userId="ac24d5df-7df6-4fef-b761-495ffd9c6584" providerId="ADAL" clId="{AC5B98BF-CAE1-4B91-8BE9-55CF551E8BC2}" dt="2023-02-27T07:22:11.193" v="26" actId="26606"/>
          <ac:spMkLst>
            <pc:docMk/>
            <pc:sldMk cId="2204992273" sldId="272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2:11.209" v="27" actId="26606"/>
          <ac:spMkLst>
            <pc:docMk/>
            <pc:sldMk cId="2204992273" sldId="272"/>
            <ac:spMk id="10" creationId="{89CC0F1E-BAA2-47B1-8F83-7ECB9FD9E009}"/>
          </ac:spMkLst>
        </pc:spChg>
        <pc:spChg chg="add">
          <ac:chgData name="Perez, Anthony" userId="ac24d5df-7df6-4fef-b761-495ffd9c6584" providerId="ADAL" clId="{AC5B98BF-CAE1-4B91-8BE9-55CF551E8BC2}" dt="2023-02-27T07:22:11.209" v="27" actId="26606"/>
          <ac:spMkLst>
            <pc:docMk/>
            <pc:sldMk cId="2204992273" sldId="272"/>
            <ac:spMk id="11" creationId="{DFF2AC85-FAA0-4844-813F-83C04D7382E2}"/>
          </ac:spMkLst>
        </pc:spChg>
      </pc:sldChg>
      <pc:sldChg chg="addSp delSp add del setBg delDesignElem">
        <pc:chgData name="Perez, Anthony" userId="ac24d5df-7df6-4fef-b761-495ffd9c6584" providerId="ADAL" clId="{AC5B98BF-CAE1-4B91-8BE9-55CF551E8BC2}" dt="2023-03-22T06:37:29.877" v="2963"/>
        <pc:sldMkLst>
          <pc:docMk/>
          <pc:sldMk cId="984194525" sldId="273"/>
        </pc:sldMkLst>
        <pc:spChg chg="add del">
          <ac:chgData name="Perez, Anthony" userId="ac24d5df-7df6-4fef-b761-495ffd9c6584" providerId="ADAL" clId="{AC5B98BF-CAE1-4B91-8BE9-55CF551E8BC2}" dt="2023-03-22T06:37:29.877" v="2963"/>
          <ac:spMkLst>
            <pc:docMk/>
            <pc:sldMk cId="984194525" sldId="273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3-22T06:37:29.877" v="2963"/>
          <ac:spMkLst>
            <pc:docMk/>
            <pc:sldMk cId="984194525" sldId="273"/>
            <ac:spMk id="10" creationId="{89CC0F1E-BAA2-47B1-8F83-7ECB9FD9E009}"/>
          </ac:spMkLst>
        </pc:spChg>
      </pc:sldChg>
      <pc:sldChg chg="addSp modSp add del mod ord setBg setClrOvrMap">
        <pc:chgData name="Perez, Anthony" userId="ac24d5df-7df6-4fef-b761-495ffd9c6584" providerId="ADAL" clId="{AC5B98BF-CAE1-4B91-8BE9-55CF551E8BC2}" dt="2023-03-22T10:29:19.609" v="3155"/>
        <pc:sldMkLst>
          <pc:docMk/>
          <pc:sldMk cId="2349466568" sldId="273"/>
        </pc:sldMkLst>
        <pc:spChg chg="mod">
          <ac:chgData name="Perez, Anthony" userId="ac24d5df-7df6-4fef-b761-495ffd9c6584" providerId="ADAL" clId="{AC5B98BF-CAE1-4B91-8BE9-55CF551E8BC2}" dt="2023-02-27T07:22:40.376" v="34" actId="26606"/>
          <ac:spMkLst>
            <pc:docMk/>
            <pc:sldMk cId="2349466568" sldId="273"/>
            <ac:spMk id="2" creationId="{66371FD8-847E-12B9-5634-3A3D9B8B8AC8}"/>
          </ac:spMkLst>
        </pc:spChg>
        <pc:spChg chg="mod">
          <ac:chgData name="Perez, Anthony" userId="ac24d5df-7df6-4fef-b761-495ffd9c6584" providerId="ADAL" clId="{AC5B98BF-CAE1-4B91-8BE9-55CF551E8BC2}" dt="2023-03-22T10:21:16.996" v="3052" actId="20577"/>
          <ac:spMkLst>
            <pc:docMk/>
            <pc:sldMk cId="2349466568" sldId="273"/>
            <ac:spMk id="3" creationId="{537B4AFF-BC92-9536-C43C-A31D85A24DDF}"/>
          </ac:spMkLst>
        </pc:spChg>
        <pc:spChg chg="add">
          <ac:chgData name="Perez, Anthony" userId="ac24d5df-7df6-4fef-b761-495ffd9c6584" providerId="ADAL" clId="{AC5B98BF-CAE1-4B91-8BE9-55CF551E8BC2}" dt="2023-02-27T07:22:40.376" v="34" actId="26606"/>
          <ac:spMkLst>
            <pc:docMk/>
            <pc:sldMk cId="2349466568" sldId="273"/>
            <ac:spMk id="8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2:40.376" v="34" actId="26606"/>
          <ac:spMkLst>
            <pc:docMk/>
            <pc:sldMk cId="2349466568" sldId="273"/>
            <ac:spMk id="10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4-06T04:12:27.912" v="4492"/>
        <pc:sldMkLst>
          <pc:docMk/>
          <pc:sldMk cId="3866106097" sldId="274"/>
        </pc:sldMkLst>
        <pc:spChg chg="mod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2" creationId="{1962EC69-FE05-DE67-40DF-B237D6D31482}"/>
          </ac:spMkLst>
        </pc:spChg>
        <pc:spChg chg="add mod">
          <ac:chgData name="Perez, Anthony" userId="ac24d5df-7df6-4fef-b761-495ffd9c6584" providerId="ADAL" clId="{AC5B98BF-CAE1-4B91-8BE9-55CF551E8BC2}" dt="2023-03-10T14:22:24.942" v="1635" actId="1076"/>
          <ac:spMkLst>
            <pc:docMk/>
            <pc:sldMk cId="3866106097" sldId="274"/>
            <ac:spMk id="3" creationId="{F2F366B5-4E7F-41CD-7488-FCEC59E86054}"/>
          </ac:spMkLst>
        </pc:spChg>
        <pc:spChg chg="add del">
          <ac:chgData name="Perez, Anthony" userId="ac24d5df-7df6-4fef-b761-495ffd9c6584" providerId="ADAL" clId="{AC5B98BF-CAE1-4B91-8BE9-55CF551E8BC2}" dt="2023-02-27T07:23:00.186" v="36" actId="478"/>
          <ac:spMkLst>
            <pc:docMk/>
            <pc:sldMk cId="3866106097" sldId="274"/>
            <ac:spMk id="9" creationId="{43FB8ABA-375D-5E12-7DF6-771DCE19DADC}"/>
          </ac:spMkLst>
        </pc:spChg>
        <pc:spChg chg="add del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12" creationId="{FF9B822F-893E-44C8-963C-64F50ACECBB2}"/>
          </ac:spMkLst>
        </pc:spChg>
        <pc:spChg chg="add del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14" creationId="{EBF87945-A001-489F-9D9B-7D9435F0B9CA}"/>
          </ac:spMkLst>
        </pc:spChg>
        <pc:spChg chg="add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19" creationId="{6753252F-4873-4F63-801D-CC719279A7D5}"/>
          </ac:spMkLst>
        </pc:spChg>
        <pc:spChg chg="add">
          <ac:chgData name="Perez, Anthony" userId="ac24d5df-7df6-4fef-b761-495ffd9c6584" providerId="ADAL" clId="{AC5B98BF-CAE1-4B91-8BE9-55CF551E8BC2}" dt="2023-02-27T07:24:19.567" v="47" actId="26606"/>
          <ac:spMkLst>
            <pc:docMk/>
            <pc:sldMk cId="3866106097" sldId="274"/>
            <ac:spMk id="21" creationId="{047C8CCB-F95D-4249-92DD-651249D3535A}"/>
          </ac:spMkLst>
        </pc:spChg>
        <pc:picChg chg="del mod modCrop">
          <ac:chgData name="Perez, Anthony" userId="ac24d5df-7df6-4fef-b761-495ffd9c6584" providerId="ADAL" clId="{AC5B98BF-CAE1-4B91-8BE9-55CF551E8BC2}" dt="2023-03-12T06:52:19.633" v="1670" actId="478"/>
          <ac:picMkLst>
            <pc:docMk/>
            <pc:sldMk cId="3866106097" sldId="274"/>
            <ac:picMk id="5" creationId="{7EFD050B-299C-B6B2-2F41-357C9E46222B}"/>
          </ac:picMkLst>
        </pc:picChg>
        <pc:picChg chg="add mod modCrop">
          <ac:chgData name="Perez, Anthony" userId="ac24d5df-7df6-4fef-b761-495ffd9c6584" providerId="ADAL" clId="{AC5B98BF-CAE1-4B91-8BE9-55CF551E8BC2}" dt="2023-03-12T06:53:25.323" v="1680" actId="1076"/>
          <ac:picMkLst>
            <pc:docMk/>
            <pc:sldMk cId="3866106097" sldId="274"/>
            <ac:picMk id="6" creationId="{66708620-C3E8-FCD2-140D-9059F20BE1D8}"/>
          </ac:picMkLst>
        </pc:picChg>
      </pc:sldChg>
      <pc:sldChg chg="addSp delSp modSp add mod ord setBg setClrOvrMap">
        <pc:chgData name="Perez, Anthony" userId="ac24d5df-7df6-4fef-b761-495ffd9c6584" providerId="ADAL" clId="{AC5B98BF-CAE1-4B91-8BE9-55CF551E8BC2}" dt="2023-03-22T10:36:52.167" v="3458" actId="20577"/>
        <pc:sldMkLst>
          <pc:docMk/>
          <pc:sldMk cId="920959670" sldId="275"/>
        </pc:sldMkLst>
        <pc:spChg chg="mod">
          <ac:chgData name="Perez, Anthony" userId="ac24d5df-7df6-4fef-b761-495ffd9c6584" providerId="ADAL" clId="{AC5B98BF-CAE1-4B91-8BE9-55CF551E8BC2}" dt="2023-02-27T07:24:05.912" v="45" actId="26606"/>
          <ac:spMkLst>
            <pc:docMk/>
            <pc:sldMk cId="920959670" sldId="275"/>
            <ac:spMk id="2" creationId="{30B452CD-11E0-380F-C981-64B1D5B88C5A}"/>
          </ac:spMkLst>
        </pc:spChg>
        <pc:spChg chg="mod">
          <ac:chgData name="Perez, Anthony" userId="ac24d5df-7df6-4fef-b761-495ffd9c6584" providerId="ADAL" clId="{AC5B98BF-CAE1-4B91-8BE9-55CF551E8BC2}" dt="2023-03-22T10:36:52.167" v="3458" actId="20577"/>
          <ac:spMkLst>
            <pc:docMk/>
            <pc:sldMk cId="920959670" sldId="275"/>
            <ac:spMk id="3" creationId="{035E9047-A7F6-AF8F-FA5B-5E853F7F8453}"/>
          </ac:spMkLst>
        </pc:spChg>
        <pc:spChg chg="add del">
          <ac:chgData name="Perez, Anthony" userId="ac24d5df-7df6-4fef-b761-495ffd9c6584" providerId="ADAL" clId="{AC5B98BF-CAE1-4B91-8BE9-55CF551E8BC2}" dt="2023-02-27T07:24:15.372" v="46" actId="26606"/>
          <ac:spMkLst>
            <pc:docMk/>
            <pc:sldMk cId="920959670" sldId="275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2-27T07:24:15.372" v="46" actId="26606"/>
          <ac:spMkLst>
            <pc:docMk/>
            <pc:sldMk cId="920959670" sldId="275"/>
            <ac:spMk id="10" creationId="{89CC0F1E-BAA2-47B1-8F83-7ECB9FD9E009}"/>
          </ac:spMkLst>
        </pc:spChg>
        <pc:spChg chg="add">
          <ac:chgData name="Perez, Anthony" userId="ac24d5df-7df6-4fef-b761-495ffd9c6584" providerId="ADAL" clId="{AC5B98BF-CAE1-4B91-8BE9-55CF551E8BC2}" dt="2023-02-27T07:24:15.372" v="46" actId="26606"/>
          <ac:spMkLst>
            <pc:docMk/>
            <pc:sldMk cId="920959670" sldId="275"/>
            <ac:spMk id="15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4:15.372" v="46" actId="26606"/>
          <ac:spMkLst>
            <pc:docMk/>
            <pc:sldMk cId="920959670" sldId="275"/>
            <ac:spMk id="17" creationId="{89CC0F1E-BAA2-47B1-8F83-7ECB9FD9E009}"/>
          </ac:spMkLst>
        </pc:spChg>
      </pc:sldChg>
      <pc:sldChg chg="addSp modSp add del mod setBg setClrOvrMap">
        <pc:chgData name="Perez, Anthony" userId="ac24d5df-7df6-4fef-b761-495ffd9c6584" providerId="ADAL" clId="{AC5B98BF-CAE1-4B91-8BE9-55CF551E8BC2}" dt="2023-03-15T18:28:45.702" v="1740" actId="47"/>
        <pc:sldMkLst>
          <pc:docMk/>
          <pc:sldMk cId="348968167" sldId="276"/>
        </pc:sldMkLst>
        <pc:spChg chg="mod">
          <ac:chgData name="Perez, Anthony" userId="ac24d5df-7df6-4fef-b761-495ffd9c6584" providerId="ADAL" clId="{AC5B98BF-CAE1-4B91-8BE9-55CF551E8BC2}" dt="2023-02-27T07:24:25.847" v="48" actId="26606"/>
          <ac:spMkLst>
            <pc:docMk/>
            <pc:sldMk cId="348968167" sldId="276"/>
            <ac:spMk id="2" creationId="{22B371CA-9557-939A-44F8-BACCD4F42AFD}"/>
          </ac:spMkLst>
        </pc:spChg>
        <pc:spChg chg="mod">
          <ac:chgData name="Perez, Anthony" userId="ac24d5df-7df6-4fef-b761-495ffd9c6584" providerId="ADAL" clId="{AC5B98BF-CAE1-4B91-8BE9-55CF551E8BC2}" dt="2023-03-15T18:28:12.991" v="1737" actId="1076"/>
          <ac:spMkLst>
            <pc:docMk/>
            <pc:sldMk cId="348968167" sldId="276"/>
            <ac:spMk id="3" creationId="{6ED651F2-FAB9-3B69-D457-EAC5B76090D9}"/>
          </ac:spMkLst>
        </pc:spChg>
        <pc:spChg chg="add">
          <ac:chgData name="Perez, Anthony" userId="ac24d5df-7df6-4fef-b761-495ffd9c6584" providerId="ADAL" clId="{AC5B98BF-CAE1-4B91-8BE9-55CF551E8BC2}" dt="2023-02-27T07:24:25.847" v="48" actId="26606"/>
          <ac:spMkLst>
            <pc:docMk/>
            <pc:sldMk cId="348968167" sldId="276"/>
            <ac:spMk id="8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4:25.847" v="48" actId="26606"/>
          <ac:spMkLst>
            <pc:docMk/>
            <pc:sldMk cId="348968167" sldId="276"/>
            <ac:spMk id="10" creationId="{89CC0F1E-BAA2-47B1-8F83-7ECB9FD9E009}"/>
          </ac:spMkLst>
        </pc:spChg>
      </pc:sldChg>
      <pc:sldChg chg="addSp delSp modSp add mod ord setBg">
        <pc:chgData name="Perez, Anthony" userId="ac24d5df-7df6-4fef-b761-495ffd9c6584" providerId="ADAL" clId="{AC5B98BF-CAE1-4B91-8BE9-55CF551E8BC2}" dt="2023-03-22T10:46:23.273" v="3566" actId="9405"/>
        <pc:sldMkLst>
          <pc:docMk/>
          <pc:sldMk cId="2888134293" sldId="277"/>
        </pc:sldMkLst>
        <pc:spChg chg="mod">
          <ac:chgData name="Perez, Anthony" userId="ac24d5df-7df6-4fef-b761-495ffd9c6584" providerId="ADAL" clId="{AC5B98BF-CAE1-4B91-8BE9-55CF551E8BC2}" dt="2023-02-27T07:20:33.279" v="15" actId="26606"/>
          <ac:spMkLst>
            <pc:docMk/>
            <pc:sldMk cId="2888134293" sldId="277"/>
            <ac:spMk id="2" creationId="{356D9D39-FF1E-66E7-9091-EE416F5C3EE2}"/>
          </ac:spMkLst>
        </pc:spChg>
        <pc:spChg chg="add mod">
          <ac:chgData name="Perez, Anthony" userId="ac24d5df-7df6-4fef-b761-495ffd9c6584" providerId="ADAL" clId="{AC5B98BF-CAE1-4B91-8BE9-55CF551E8BC2}" dt="2023-03-10T14:23:02.741" v="1665" actId="1076"/>
          <ac:spMkLst>
            <pc:docMk/>
            <pc:sldMk cId="2888134293" sldId="277"/>
            <ac:spMk id="4" creationId="{043506C1-21E1-C6EE-E471-0D11511BA154}"/>
          </ac:spMkLst>
        </pc:spChg>
        <pc:spChg chg="add del mod">
          <ac:chgData name="Perez, Anthony" userId="ac24d5df-7df6-4fef-b761-495ffd9c6584" providerId="ADAL" clId="{AC5B98BF-CAE1-4B91-8BE9-55CF551E8BC2}" dt="2023-03-08T19:05:40.960" v="62" actId="478"/>
          <ac:spMkLst>
            <pc:docMk/>
            <pc:sldMk cId="2888134293" sldId="277"/>
            <ac:spMk id="4" creationId="{42A772E1-3973-5C16-6388-B412D322218B}"/>
          </ac:spMkLst>
        </pc:spChg>
        <pc:spChg chg="add del mod">
          <ac:chgData name="Perez, Anthony" userId="ac24d5df-7df6-4fef-b761-495ffd9c6584" providerId="ADAL" clId="{AC5B98BF-CAE1-4B91-8BE9-55CF551E8BC2}" dt="2023-03-15T18:18:29.489" v="1708" actId="478"/>
          <ac:spMkLst>
            <pc:docMk/>
            <pc:sldMk cId="2888134293" sldId="277"/>
            <ac:spMk id="5" creationId="{68F443F5-3A58-4571-F75D-EA0D836CDB11}"/>
          </ac:spMkLst>
        </pc:spChg>
        <pc:spChg chg="add del mod">
          <ac:chgData name="Perez, Anthony" userId="ac24d5df-7df6-4fef-b761-495ffd9c6584" providerId="ADAL" clId="{AC5B98BF-CAE1-4B91-8BE9-55CF551E8BC2}" dt="2023-03-11T06:33:11.517" v="1669" actId="478"/>
          <ac:spMkLst>
            <pc:docMk/>
            <pc:sldMk cId="2888134293" sldId="277"/>
            <ac:spMk id="5" creationId="{B720CE19-E67E-A4D9-D69A-70300418CBF9}"/>
          </ac:spMkLst>
        </pc:spChg>
        <pc:spChg chg="add">
          <ac:chgData name="Perez, Anthony" userId="ac24d5df-7df6-4fef-b761-495ffd9c6584" providerId="ADAL" clId="{AC5B98BF-CAE1-4B91-8BE9-55CF551E8BC2}" dt="2023-02-27T07:20:33.279" v="15" actId="26606"/>
          <ac:spMkLst>
            <pc:docMk/>
            <pc:sldMk cId="2888134293" sldId="277"/>
            <ac:spMk id="10" creationId="{6753252F-4873-4F63-801D-CC719279A7D5}"/>
          </ac:spMkLst>
        </pc:spChg>
        <pc:spChg chg="add">
          <ac:chgData name="Perez, Anthony" userId="ac24d5df-7df6-4fef-b761-495ffd9c6584" providerId="ADAL" clId="{AC5B98BF-CAE1-4B91-8BE9-55CF551E8BC2}" dt="2023-02-27T07:20:33.279" v="15" actId="26606"/>
          <ac:spMkLst>
            <pc:docMk/>
            <pc:sldMk cId="2888134293" sldId="277"/>
            <ac:spMk id="12" creationId="{047C8CCB-F95D-4249-92DD-651249D3535A}"/>
          </ac:spMkLst>
        </pc:spChg>
        <pc:grpChg chg="mod">
          <ac:chgData name="Perez, Anthony" userId="ac24d5df-7df6-4fef-b761-495ffd9c6584" providerId="ADAL" clId="{AC5B98BF-CAE1-4B91-8BE9-55CF551E8BC2}" dt="2023-03-22T10:35:11.886" v="3447"/>
          <ac:grpSpMkLst>
            <pc:docMk/>
            <pc:sldMk cId="2888134293" sldId="277"/>
            <ac:grpSpMk id="20" creationId="{F3DE56B1-8A6C-606D-20F9-405080853440}"/>
          </ac:grpSpMkLst>
        </pc:grpChg>
        <pc:grpChg chg="del mod">
          <ac:chgData name="Perez, Anthony" userId="ac24d5df-7df6-4fef-b761-495ffd9c6584" providerId="ADAL" clId="{AC5B98BF-CAE1-4B91-8BE9-55CF551E8BC2}" dt="2023-03-22T10:35:20.179" v="3452"/>
          <ac:grpSpMkLst>
            <pc:docMk/>
            <pc:sldMk cId="2888134293" sldId="277"/>
            <ac:grpSpMk id="23" creationId="{B871CE6B-5E7C-3D43-30B0-9159E996E39E}"/>
          </ac:grpSpMkLst>
        </pc:grpChg>
        <pc:grpChg chg="mod">
          <ac:chgData name="Perez, Anthony" userId="ac24d5df-7df6-4fef-b761-495ffd9c6584" providerId="ADAL" clId="{AC5B98BF-CAE1-4B91-8BE9-55CF551E8BC2}" dt="2023-03-22T10:35:20.179" v="3452"/>
          <ac:grpSpMkLst>
            <pc:docMk/>
            <pc:sldMk cId="2888134293" sldId="277"/>
            <ac:grpSpMk id="25" creationId="{7E645E68-7FA7-6120-59FA-057B4BA69095}"/>
          </ac:grpSpMkLst>
        </pc:grpChg>
        <pc:grpChg chg="del mod">
          <ac:chgData name="Perez, Anthony" userId="ac24d5df-7df6-4fef-b761-495ffd9c6584" providerId="ADAL" clId="{AC5B98BF-CAE1-4B91-8BE9-55CF551E8BC2}" dt="2023-03-22T10:46:15.061" v="3563"/>
          <ac:grpSpMkLst>
            <pc:docMk/>
            <pc:sldMk cId="2888134293" sldId="277"/>
            <ac:grpSpMk id="34" creationId="{86D3AF64-0F9F-3561-9681-EF9354D12669}"/>
          </ac:grpSpMkLst>
        </pc:grpChg>
        <pc:grpChg chg="del mod">
          <ac:chgData name="Perez, Anthony" userId="ac24d5df-7df6-4fef-b761-495ffd9c6584" providerId="ADAL" clId="{AC5B98BF-CAE1-4B91-8BE9-55CF551E8BC2}" dt="2023-03-22T10:46:19.211" v="3565"/>
          <ac:grpSpMkLst>
            <pc:docMk/>
            <pc:sldMk cId="2888134293" sldId="277"/>
            <ac:grpSpMk id="44" creationId="{E816EC8E-141B-E5B7-CCDA-4F19D3B2B3C4}"/>
          </ac:grpSpMkLst>
        </pc:grpChg>
        <pc:grpChg chg="mod">
          <ac:chgData name="Perez, Anthony" userId="ac24d5df-7df6-4fef-b761-495ffd9c6584" providerId="ADAL" clId="{AC5B98BF-CAE1-4B91-8BE9-55CF551E8BC2}" dt="2023-03-22T10:46:19.211" v="3565"/>
          <ac:grpSpMkLst>
            <pc:docMk/>
            <pc:sldMk cId="2888134293" sldId="277"/>
            <ac:grpSpMk id="46" creationId="{486EE3C4-4719-9229-D411-E43DF3BC7B97}"/>
          </ac:grpSpMkLst>
        </pc:grpChg>
        <pc:picChg chg="add mod">
          <ac:chgData name="Perez, Anthony" userId="ac24d5df-7df6-4fef-b761-495ffd9c6584" providerId="ADAL" clId="{AC5B98BF-CAE1-4B91-8BE9-55CF551E8BC2}" dt="2023-03-15T18:18:36.715" v="1709" actId="732"/>
          <ac:picMkLst>
            <pc:docMk/>
            <pc:sldMk cId="2888134293" sldId="277"/>
            <ac:picMk id="3" creationId="{A24DDCEA-DB6F-A50E-775A-880479E6269E}"/>
          </ac:picMkLst>
        </pc:picChg>
        <pc:picChg chg="del mod">
          <ac:chgData name="Perez, Anthony" userId="ac24d5df-7df6-4fef-b761-495ffd9c6584" providerId="ADAL" clId="{AC5B98BF-CAE1-4B91-8BE9-55CF551E8BC2}" dt="2023-03-08T19:05:38.435" v="61" actId="478"/>
          <ac:picMkLst>
            <pc:docMk/>
            <pc:sldMk cId="2888134293" sldId="277"/>
            <ac:picMk id="5" creationId="{02DE1D27-C8F0-95B6-3F74-5D766EAE0143}"/>
          </ac:picMkLst>
        </pc:picChg>
        <pc:picChg chg="add mod">
          <ac:chgData name="Perez, Anthony" userId="ac24d5df-7df6-4fef-b761-495ffd9c6584" providerId="ADAL" clId="{AC5B98BF-CAE1-4B91-8BE9-55CF551E8BC2}" dt="2023-03-15T18:38:08.451" v="1932" actId="1076"/>
          <ac:picMkLst>
            <pc:docMk/>
            <pc:sldMk cId="2888134293" sldId="277"/>
            <ac:picMk id="7" creationId="{0BEEECE1-8B0A-3DF5-F2E8-25E3D80A4533}"/>
          </ac:picMkLst>
        </pc:picChg>
        <pc:picChg chg="add del mod">
          <ac:chgData name="Perez, Anthony" userId="ac24d5df-7df6-4fef-b761-495ffd9c6584" providerId="ADAL" clId="{AC5B98BF-CAE1-4B91-8BE9-55CF551E8BC2}" dt="2023-03-12T07:16:11.805" v="1688" actId="478"/>
          <ac:picMkLst>
            <pc:docMk/>
            <pc:sldMk cId="2888134293" sldId="277"/>
            <ac:picMk id="1025" creationId="{A4C15B12-CB42-2A12-AAB3-28E846EDF1ED}"/>
          </ac:picMkLst>
        </pc:picChg>
        <pc:picChg chg="add del mod">
          <ac:chgData name="Perez, Anthony" userId="ac24d5df-7df6-4fef-b761-495ffd9c6584" providerId="ADAL" clId="{AC5B98BF-CAE1-4B91-8BE9-55CF551E8BC2}" dt="2023-03-10T13:17:27.196" v="103" actId="478"/>
          <ac:picMkLst>
            <pc:docMk/>
            <pc:sldMk cId="2888134293" sldId="277"/>
            <ac:picMk id="1025" creationId="{BBB7BD36-BC80-759B-429C-FFCD818938A1}"/>
          </ac:picMkLst>
        </pc:picChg>
        <pc:picChg chg="add del mod">
          <ac:chgData name="Perez, Anthony" userId="ac24d5df-7df6-4fef-b761-495ffd9c6584" providerId="ADAL" clId="{AC5B98BF-CAE1-4B91-8BE9-55CF551E8BC2}" dt="2023-03-15T18:36:57.522" v="1928" actId="478"/>
          <ac:picMkLst>
            <pc:docMk/>
            <pc:sldMk cId="2888134293" sldId="277"/>
            <ac:picMk id="1026" creationId="{2E18C670-ECC3-207A-3691-4D91DF95095E}"/>
          </ac:picMkLst>
        </pc:picChg>
        <pc:inkChg chg="add del">
          <ac:chgData name="Perez, Anthony" userId="ac24d5df-7df6-4fef-b761-495ffd9c6584" providerId="ADAL" clId="{AC5B98BF-CAE1-4B91-8BE9-55CF551E8BC2}" dt="2023-03-22T10:15:58.475" v="2981" actId="9405"/>
          <ac:inkMkLst>
            <pc:docMk/>
            <pc:sldMk cId="2888134293" sldId="277"/>
            <ac:inkMk id="5" creationId="{0D4E0271-5EFB-0754-2747-93997B9EE986}"/>
          </ac:inkMkLst>
        </pc:inkChg>
        <pc:inkChg chg="add">
          <ac:chgData name="Perez, Anthony" userId="ac24d5df-7df6-4fef-b761-495ffd9c6584" providerId="ADAL" clId="{AC5B98BF-CAE1-4B91-8BE9-55CF551E8BC2}" dt="2023-03-22T10:33:33.835" v="3436" actId="9405"/>
          <ac:inkMkLst>
            <pc:docMk/>
            <pc:sldMk cId="2888134293" sldId="277"/>
            <ac:inkMk id="6" creationId="{6D579147-9E2E-E202-A5BF-CEEFF9FBB3C4}"/>
          </ac:inkMkLst>
        </pc:inkChg>
        <pc:inkChg chg="add">
          <ac:chgData name="Perez, Anthony" userId="ac24d5df-7df6-4fef-b761-495ffd9c6584" providerId="ADAL" clId="{AC5B98BF-CAE1-4B91-8BE9-55CF551E8BC2}" dt="2023-03-22T10:33:39.509" v="3437" actId="9405"/>
          <ac:inkMkLst>
            <pc:docMk/>
            <pc:sldMk cId="2888134293" sldId="277"/>
            <ac:inkMk id="8" creationId="{093E6EE7-7505-4A5E-3B40-56E5744D144A}"/>
          </ac:inkMkLst>
        </pc:inkChg>
        <pc:inkChg chg="add">
          <ac:chgData name="Perez, Anthony" userId="ac24d5df-7df6-4fef-b761-495ffd9c6584" providerId="ADAL" clId="{AC5B98BF-CAE1-4B91-8BE9-55CF551E8BC2}" dt="2023-03-22T10:33:49.015" v="3438" actId="9405"/>
          <ac:inkMkLst>
            <pc:docMk/>
            <pc:sldMk cId="2888134293" sldId="277"/>
            <ac:inkMk id="9" creationId="{7E7152AF-2BC0-A292-7FB9-8D6C9BE0E428}"/>
          </ac:inkMkLst>
        </pc:inkChg>
        <pc:inkChg chg="add">
          <ac:chgData name="Perez, Anthony" userId="ac24d5df-7df6-4fef-b761-495ffd9c6584" providerId="ADAL" clId="{AC5B98BF-CAE1-4B91-8BE9-55CF551E8BC2}" dt="2023-03-22T10:34:01.365" v="3439" actId="9405"/>
          <ac:inkMkLst>
            <pc:docMk/>
            <pc:sldMk cId="2888134293" sldId="277"/>
            <ac:inkMk id="11" creationId="{11834923-C359-3168-EE55-C7DF712D2E05}"/>
          </ac:inkMkLst>
        </pc:inkChg>
        <pc:inkChg chg="add">
          <ac:chgData name="Perez, Anthony" userId="ac24d5df-7df6-4fef-b761-495ffd9c6584" providerId="ADAL" clId="{AC5B98BF-CAE1-4B91-8BE9-55CF551E8BC2}" dt="2023-03-22T10:34:06.511" v="3440" actId="9405"/>
          <ac:inkMkLst>
            <pc:docMk/>
            <pc:sldMk cId="2888134293" sldId="277"/>
            <ac:inkMk id="13" creationId="{2EE52397-9A0B-FE5A-BB08-C351BCB295D3}"/>
          </ac:inkMkLst>
        </pc:inkChg>
        <pc:inkChg chg="add">
          <ac:chgData name="Perez, Anthony" userId="ac24d5df-7df6-4fef-b761-495ffd9c6584" providerId="ADAL" clId="{AC5B98BF-CAE1-4B91-8BE9-55CF551E8BC2}" dt="2023-03-22T10:34:12.171" v="3441" actId="9405"/>
          <ac:inkMkLst>
            <pc:docMk/>
            <pc:sldMk cId="2888134293" sldId="277"/>
            <ac:inkMk id="14" creationId="{41403CA0-F43D-1B8A-1F27-EFFB99E5AD28}"/>
          </ac:inkMkLst>
        </pc:inkChg>
        <pc:inkChg chg="add">
          <ac:chgData name="Perez, Anthony" userId="ac24d5df-7df6-4fef-b761-495ffd9c6584" providerId="ADAL" clId="{AC5B98BF-CAE1-4B91-8BE9-55CF551E8BC2}" dt="2023-03-22T10:34:15.205" v="3442" actId="9405"/>
          <ac:inkMkLst>
            <pc:docMk/>
            <pc:sldMk cId="2888134293" sldId="277"/>
            <ac:inkMk id="15" creationId="{A0FB835B-2D30-D0AD-DC74-A992FD8055E7}"/>
          </ac:inkMkLst>
        </pc:inkChg>
        <pc:inkChg chg="add">
          <ac:chgData name="Perez, Anthony" userId="ac24d5df-7df6-4fef-b761-495ffd9c6584" providerId="ADAL" clId="{AC5B98BF-CAE1-4B91-8BE9-55CF551E8BC2}" dt="2023-03-22T10:34:23.564" v="3443" actId="9405"/>
          <ac:inkMkLst>
            <pc:docMk/>
            <pc:sldMk cId="2888134293" sldId="277"/>
            <ac:inkMk id="16" creationId="{B833BFA8-7ED8-E1AC-0B07-00B84650C6C9}"/>
          </ac:inkMkLst>
        </pc:inkChg>
        <pc:inkChg chg="add mod">
          <ac:chgData name="Perez, Anthony" userId="ac24d5df-7df6-4fef-b761-495ffd9c6584" providerId="ADAL" clId="{AC5B98BF-CAE1-4B91-8BE9-55CF551E8BC2}" dt="2023-03-22T10:35:11.886" v="3447"/>
          <ac:inkMkLst>
            <pc:docMk/>
            <pc:sldMk cId="2888134293" sldId="277"/>
            <ac:inkMk id="17" creationId="{611E7FA0-86DE-8847-B343-6342C6DD9FDB}"/>
          </ac:inkMkLst>
        </pc:inkChg>
        <pc:inkChg chg="add mod">
          <ac:chgData name="Perez, Anthony" userId="ac24d5df-7df6-4fef-b761-495ffd9c6584" providerId="ADAL" clId="{AC5B98BF-CAE1-4B91-8BE9-55CF551E8BC2}" dt="2023-03-22T10:35:11.886" v="3447"/>
          <ac:inkMkLst>
            <pc:docMk/>
            <pc:sldMk cId="2888134293" sldId="277"/>
            <ac:inkMk id="18" creationId="{B3FF9798-9489-50A5-453F-4025CF09FCF0}"/>
          </ac:inkMkLst>
        </pc:inkChg>
        <pc:inkChg chg="add mod">
          <ac:chgData name="Perez, Anthony" userId="ac24d5df-7df6-4fef-b761-495ffd9c6584" providerId="ADAL" clId="{AC5B98BF-CAE1-4B91-8BE9-55CF551E8BC2}" dt="2023-03-22T10:35:11.886" v="3447"/>
          <ac:inkMkLst>
            <pc:docMk/>
            <pc:sldMk cId="2888134293" sldId="277"/>
            <ac:inkMk id="19" creationId="{63563DF6-3C26-6DC4-FC73-943681C8D0CC}"/>
          </ac:inkMkLst>
        </pc:inkChg>
        <pc:inkChg chg="add mod">
          <ac:chgData name="Perez, Anthony" userId="ac24d5df-7df6-4fef-b761-495ffd9c6584" providerId="ADAL" clId="{AC5B98BF-CAE1-4B91-8BE9-55CF551E8BC2}" dt="2023-03-22T10:35:20.179" v="3452"/>
          <ac:inkMkLst>
            <pc:docMk/>
            <pc:sldMk cId="2888134293" sldId="277"/>
            <ac:inkMk id="21" creationId="{864BFA20-7732-DABB-541D-018BA37BF21F}"/>
          </ac:inkMkLst>
        </pc:inkChg>
        <pc:inkChg chg="add mod">
          <ac:chgData name="Perez, Anthony" userId="ac24d5df-7df6-4fef-b761-495ffd9c6584" providerId="ADAL" clId="{AC5B98BF-CAE1-4B91-8BE9-55CF551E8BC2}" dt="2023-03-22T10:35:20.179" v="3452"/>
          <ac:inkMkLst>
            <pc:docMk/>
            <pc:sldMk cId="2888134293" sldId="277"/>
            <ac:inkMk id="22" creationId="{547A84BC-3EFF-CFBF-68A7-F8DC60F5E6BF}"/>
          </ac:inkMkLst>
        </pc:inkChg>
        <pc:inkChg chg="add mod">
          <ac:chgData name="Perez, Anthony" userId="ac24d5df-7df6-4fef-b761-495ffd9c6584" providerId="ADAL" clId="{AC5B98BF-CAE1-4B91-8BE9-55CF551E8BC2}" dt="2023-03-22T10:35:20.179" v="3452"/>
          <ac:inkMkLst>
            <pc:docMk/>
            <pc:sldMk cId="2888134293" sldId="277"/>
            <ac:inkMk id="24" creationId="{8960CFF3-97B3-987B-451B-E5FEB2450466}"/>
          </ac:inkMkLst>
        </pc:inkChg>
        <pc:inkChg chg="add">
          <ac:chgData name="Perez, Anthony" userId="ac24d5df-7df6-4fef-b761-495ffd9c6584" providerId="ADAL" clId="{AC5B98BF-CAE1-4B91-8BE9-55CF551E8BC2}" dt="2023-03-22T10:43:33.317" v="3543" actId="9405"/>
          <ac:inkMkLst>
            <pc:docMk/>
            <pc:sldMk cId="2888134293" sldId="277"/>
            <ac:inkMk id="26" creationId="{C72A00E9-CC7B-5459-25C6-6D46145A8DF0}"/>
          </ac:inkMkLst>
        </pc:inkChg>
        <pc:inkChg chg="add">
          <ac:chgData name="Perez, Anthony" userId="ac24d5df-7df6-4fef-b761-495ffd9c6584" providerId="ADAL" clId="{AC5B98BF-CAE1-4B91-8BE9-55CF551E8BC2}" dt="2023-03-22T10:43:39.395" v="3544" actId="9405"/>
          <ac:inkMkLst>
            <pc:docMk/>
            <pc:sldMk cId="2888134293" sldId="277"/>
            <ac:inkMk id="27" creationId="{5FC35471-C0E5-B1BE-4670-553D8016D583}"/>
          </ac:inkMkLst>
        </pc:inkChg>
        <pc:inkChg chg="add">
          <ac:chgData name="Perez, Anthony" userId="ac24d5df-7df6-4fef-b761-495ffd9c6584" providerId="ADAL" clId="{AC5B98BF-CAE1-4B91-8BE9-55CF551E8BC2}" dt="2023-03-22T10:43:48.042" v="3545" actId="9405"/>
          <ac:inkMkLst>
            <pc:docMk/>
            <pc:sldMk cId="2888134293" sldId="277"/>
            <ac:inkMk id="28" creationId="{9F41DD4B-8EE0-9648-1527-A5B80C7E60BE}"/>
          </ac:inkMkLst>
        </pc:inkChg>
        <pc:inkChg chg="add">
          <ac:chgData name="Perez, Anthony" userId="ac24d5df-7df6-4fef-b761-495ffd9c6584" providerId="ADAL" clId="{AC5B98BF-CAE1-4B91-8BE9-55CF551E8BC2}" dt="2023-03-22T10:43:52.809" v="3546" actId="9405"/>
          <ac:inkMkLst>
            <pc:docMk/>
            <pc:sldMk cId="2888134293" sldId="277"/>
            <ac:inkMk id="29" creationId="{AD73FEA8-CDC8-091E-EF5C-1B7E47694FD9}"/>
          </ac:inkMkLst>
        </pc:inkChg>
        <pc:inkChg chg="add">
          <ac:chgData name="Perez, Anthony" userId="ac24d5df-7df6-4fef-b761-495ffd9c6584" providerId="ADAL" clId="{AC5B98BF-CAE1-4B91-8BE9-55CF551E8BC2}" dt="2023-03-22T10:43:59.057" v="3547" actId="9405"/>
          <ac:inkMkLst>
            <pc:docMk/>
            <pc:sldMk cId="2888134293" sldId="277"/>
            <ac:inkMk id="30" creationId="{1F734726-FA4C-D232-AF8C-6CCA20074C2C}"/>
          </ac:inkMkLst>
        </pc:inkChg>
        <pc:inkChg chg="add mod">
          <ac:chgData name="Perez, Anthony" userId="ac24d5df-7df6-4fef-b761-495ffd9c6584" providerId="ADAL" clId="{AC5B98BF-CAE1-4B91-8BE9-55CF551E8BC2}" dt="2023-03-22T10:46:19.211" v="3565"/>
          <ac:inkMkLst>
            <pc:docMk/>
            <pc:sldMk cId="2888134293" sldId="277"/>
            <ac:inkMk id="31" creationId="{F3DA5243-B72F-DEA0-DAE5-953504A41F76}"/>
          </ac:inkMkLst>
        </pc:inkChg>
        <pc:inkChg chg="add mod">
          <ac:chgData name="Perez, Anthony" userId="ac24d5df-7df6-4fef-b761-495ffd9c6584" providerId="ADAL" clId="{AC5B98BF-CAE1-4B91-8BE9-55CF551E8BC2}" dt="2023-03-22T10:46:19.211" v="3565"/>
          <ac:inkMkLst>
            <pc:docMk/>
            <pc:sldMk cId="2888134293" sldId="277"/>
            <ac:inkMk id="32" creationId="{48417912-ED73-A7F6-800B-F919C0C4FCB7}"/>
          </ac:inkMkLst>
        </pc:inkChg>
        <pc:inkChg chg="add">
          <ac:chgData name="Perez, Anthony" userId="ac24d5df-7df6-4fef-b761-495ffd9c6584" providerId="ADAL" clId="{AC5B98BF-CAE1-4B91-8BE9-55CF551E8BC2}" dt="2023-03-22T10:44:10.821" v="3550" actId="9405"/>
          <ac:inkMkLst>
            <pc:docMk/>
            <pc:sldMk cId="2888134293" sldId="277"/>
            <ac:inkMk id="33" creationId="{6145300F-9B81-553D-3D40-967CCDFC9769}"/>
          </ac:inkMkLst>
        </pc:inkChg>
        <pc:inkChg chg="add">
          <ac:chgData name="Perez, Anthony" userId="ac24d5df-7df6-4fef-b761-495ffd9c6584" providerId="ADAL" clId="{AC5B98BF-CAE1-4B91-8BE9-55CF551E8BC2}" dt="2023-03-22T10:44:15.289" v="3552" actId="9405"/>
          <ac:inkMkLst>
            <pc:docMk/>
            <pc:sldMk cId="2888134293" sldId="277"/>
            <ac:inkMk id="35" creationId="{C77A03EF-D674-EDA2-E0A1-6E6B37ACA24F}"/>
          </ac:inkMkLst>
        </pc:inkChg>
        <pc:inkChg chg="add del">
          <ac:chgData name="Perez, Anthony" userId="ac24d5df-7df6-4fef-b761-495ffd9c6584" providerId="ADAL" clId="{AC5B98BF-CAE1-4B91-8BE9-55CF551E8BC2}" dt="2023-03-22T10:45:42.658" v="3555"/>
          <ac:inkMkLst>
            <pc:docMk/>
            <pc:sldMk cId="2888134293" sldId="277"/>
            <ac:inkMk id="36" creationId="{2030375A-FCA9-467A-5CD0-7EC97EB30D12}"/>
          </ac:inkMkLst>
        </pc:inkChg>
        <pc:inkChg chg="add del">
          <ac:chgData name="Perez, Anthony" userId="ac24d5df-7df6-4fef-b761-495ffd9c6584" providerId="ADAL" clId="{AC5B98BF-CAE1-4B91-8BE9-55CF551E8BC2}" dt="2023-03-22T10:45:48.440" v="3557"/>
          <ac:inkMkLst>
            <pc:docMk/>
            <pc:sldMk cId="2888134293" sldId="277"/>
            <ac:inkMk id="37" creationId="{AF866DF8-ECA7-6986-DDBA-04808A425E88}"/>
          </ac:inkMkLst>
        </pc:inkChg>
        <pc:inkChg chg="add">
          <ac:chgData name="Perez, Anthony" userId="ac24d5df-7df6-4fef-b761-495ffd9c6584" providerId="ADAL" clId="{AC5B98BF-CAE1-4B91-8BE9-55CF551E8BC2}" dt="2023-03-22T10:45:46.636" v="3556" actId="9405"/>
          <ac:inkMkLst>
            <pc:docMk/>
            <pc:sldMk cId="2888134293" sldId="277"/>
            <ac:inkMk id="38" creationId="{5D5A2F45-F4C9-0E60-9C2F-59C0D2D6E4FE}"/>
          </ac:inkMkLst>
        </pc:inkChg>
        <pc:inkChg chg="add">
          <ac:chgData name="Perez, Anthony" userId="ac24d5df-7df6-4fef-b761-495ffd9c6584" providerId="ADAL" clId="{AC5B98BF-CAE1-4B91-8BE9-55CF551E8BC2}" dt="2023-03-22T10:45:52.537" v="3558" actId="9405"/>
          <ac:inkMkLst>
            <pc:docMk/>
            <pc:sldMk cId="2888134293" sldId="277"/>
            <ac:inkMk id="39" creationId="{C88BEF90-1959-7559-6201-10853CF50DCB}"/>
          </ac:inkMkLst>
        </pc:inkChg>
        <pc:inkChg chg="add">
          <ac:chgData name="Perez, Anthony" userId="ac24d5df-7df6-4fef-b761-495ffd9c6584" providerId="ADAL" clId="{AC5B98BF-CAE1-4B91-8BE9-55CF551E8BC2}" dt="2023-03-22T10:45:56.116" v="3559" actId="9405"/>
          <ac:inkMkLst>
            <pc:docMk/>
            <pc:sldMk cId="2888134293" sldId="277"/>
            <ac:inkMk id="40" creationId="{185EFAFB-EB3E-95F8-2F67-7B6D9848E5CD}"/>
          </ac:inkMkLst>
        </pc:inkChg>
        <pc:inkChg chg="add">
          <ac:chgData name="Perez, Anthony" userId="ac24d5df-7df6-4fef-b761-495ffd9c6584" providerId="ADAL" clId="{AC5B98BF-CAE1-4B91-8BE9-55CF551E8BC2}" dt="2023-03-22T10:46:01.324" v="3560" actId="9405"/>
          <ac:inkMkLst>
            <pc:docMk/>
            <pc:sldMk cId="2888134293" sldId="277"/>
            <ac:inkMk id="41" creationId="{25D936ED-5825-F77B-BF1E-07CA5BC50C73}"/>
          </ac:inkMkLst>
        </pc:inkChg>
        <pc:inkChg chg="add">
          <ac:chgData name="Perez, Anthony" userId="ac24d5df-7df6-4fef-b761-495ffd9c6584" providerId="ADAL" clId="{AC5B98BF-CAE1-4B91-8BE9-55CF551E8BC2}" dt="2023-03-22T10:46:05.766" v="3561" actId="9405"/>
          <ac:inkMkLst>
            <pc:docMk/>
            <pc:sldMk cId="2888134293" sldId="277"/>
            <ac:inkMk id="42" creationId="{7D87AC8E-E79F-6B0E-A95F-67C0EEC36617}"/>
          </ac:inkMkLst>
        </pc:inkChg>
        <pc:inkChg chg="add mod">
          <ac:chgData name="Perez, Anthony" userId="ac24d5df-7df6-4fef-b761-495ffd9c6584" providerId="ADAL" clId="{AC5B98BF-CAE1-4B91-8BE9-55CF551E8BC2}" dt="2023-03-22T10:46:19.211" v="3565"/>
          <ac:inkMkLst>
            <pc:docMk/>
            <pc:sldMk cId="2888134293" sldId="277"/>
            <ac:inkMk id="43" creationId="{C475830A-9975-6233-892A-8E2750A39194}"/>
          </ac:inkMkLst>
        </pc:inkChg>
        <pc:inkChg chg="add mod">
          <ac:chgData name="Perez, Anthony" userId="ac24d5df-7df6-4fef-b761-495ffd9c6584" providerId="ADAL" clId="{AC5B98BF-CAE1-4B91-8BE9-55CF551E8BC2}" dt="2023-03-22T10:46:19.211" v="3565"/>
          <ac:inkMkLst>
            <pc:docMk/>
            <pc:sldMk cId="2888134293" sldId="277"/>
            <ac:inkMk id="45" creationId="{D8B2E36F-C02C-C2BF-5EFC-5CFFCC0244BF}"/>
          </ac:inkMkLst>
        </pc:inkChg>
        <pc:inkChg chg="add">
          <ac:chgData name="Perez, Anthony" userId="ac24d5df-7df6-4fef-b761-495ffd9c6584" providerId="ADAL" clId="{AC5B98BF-CAE1-4B91-8BE9-55CF551E8BC2}" dt="2023-03-22T10:46:23.273" v="3566" actId="9405"/>
          <ac:inkMkLst>
            <pc:docMk/>
            <pc:sldMk cId="2888134293" sldId="277"/>
            <ac:inkMk id="47" creationId="{299F2CD1-9160-7622-27AF-D742E54C24B6}"/>
          </ac:inkMkLst>
        </pc:inkChg>
      </pc:sldChg>
      <pc:sldChg chg="addSp delSp modSp add del mod ord setBg setClrOvrMap">
        <pc:chgData name="Perez, Anthony" userId="ac24d5df-7df6-4fef-b761-495ffd9c6584" providerId="ADAL" clId="{AC5B98BF-CAE1-4B91-8BE9-55CF551E8BC2}" dt="2023-03-15T18:16:38.369" v="1705" actId="47"/>
        <pc:sldMkLst>
          <pc:docMk/>
          <pc:sldMk cId="3926137649" sldId="278"/>
        </pc:sldMkLst>
        <pc:spChg chg="mod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2" creationId="{836740C5-606E-E67B-0B5B-1A7E0484E399}"/>
          </ac:spMkLst>
        </pc:spChg>
        <pc:spChg chg="mod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3" creationId="{B4AD079B-FCE5-EB4A-3350-A1EB06AC1FA7}"/>
          </ac:spMkLst>
        </pc:spChg>
        <pc:spChg chg="add del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4:29.849" v="49" actId="26606"/>
          <ac:spMkLst>
            <pc:docMk/>
            <pc:sldMk cId="3926137649" sldId="278"/>
            <ac:spMk id="15" creationId="{89CC0F1E-BAA2-47B1-8F83-7ECB9FD9E009}"/>
          </ac:spMkLst>
        </pc:spChg>
      </pc:sldChg>
      <pc:sldChg chg="addSp delSp modSp add mod ord setBg setClrOvrMap">
        <pc:chgData name="Perez, Anthony" userId="ac24d5df-7df6-4fef-b761-495ffd9c6584" providerId="ADAL" clId="{AC5B98BF-CAE1-4B91-8BE9-55CF551E8BC2}" dt="2023-03-22T06:12:36.292" v="2791" actId="20577"/>
        <pc:sldMkLst>
          <pc:docMk/>
          <pc:sldMk cId="1648691034" sldId="279"/>
        </pc:sldMkLst>
        <pc:spChg chg="mod">
          <ac:chgData name="Perez, Anthony" userId="ac24d5df-7df6-4fef-b761-495ffd9c6584" providerId="ADAL" clId="{AC5B98BF-CAE1-4B91-8BE9-55CF551E8BC2}" dt="2023-02-27T07:24:33.256" v="50" actId="26606"/>
          <ac:spMkLst>
            <pc:docMk/>
            <pc:sldMk cId="1648691034" sldId="279"/>
            <ac:spMk id="2" creationId="{A5F08774-C8EE-185A-0CDB-9D5025C37ED8}"/>
          </ac:spMkLst>
        </pc:spChg>
        <pc:spChg chg="mod">
          <ac:chgData name="Perez, Anthony" userId="ac24d5df-7df6-4fef-b761-495ffd9c6584" providerId="ADAL" clId="{AC5B98BF-CAE1-4B91-8BE9-55CF551E8BC2}" dt="2023-03-22T06:12:36.292" v="2791" actId="20577"/>
          <ac:spMkLst>
            <pc:docMk/>
            <pc:sldMk cId="1648691034" sldId="279"/>
            <ac:spMk id="3" creationId="{B272482C-4075-44A6-6FFC-5FBF18C27BD2}"/>
          </ac:spMkLst>
        </pc:spChg>
        <pc:spChg chg="add del">
          <ac:chgData name="Perez, Anthony" userId="ac24d5df-7df6-4fef-b761-495ffd9c6584" providerId="ADAL" clId="{AC5B98BF-CAE1-4B91-8BE9-55CF551E8BC2}" dt="2023-02-27T07:24:33.256" v="50" actId="26606"/>
          <ac:spMkLst>
            <pc:docMk/>
            <pc:sldMk cId="1648691034" sldId="279"/>
            <ac:spMk id="8" creationId="{2BD55E05-51A2-4173-A7FA-869DE4F71AC3}"/>
          </ac:spMkLst>
        </pc:spChg>
        <pc:spChg chg="add">
          <ac:chgData name="Perez, Anthony" userId="ac24d5df-7df6-4fef-b761-495ffd9c6584" providerId="ADAL" clId="{AC5B98BF-CAE1-4B91-8BE9-55CF551E8BC2}" dt="2023-02-27T07:24:33.256" v="50" actId="26606"/>
          <ac:spMkLst>
            <pc:docMk/>
            <pc:sldMk cId="1648691034" sldId="279"/>
            <ac:spMk id="13" creationId="{DFF2AC85-FAA0-4844-813F-83C04D7382E2}"/>
          </ac:spMkLst>
        </pc:spChg>
        <pc:spChg chg="add">
          <ac:chgData name="Perez, Anthony" userId="ac24d5df-7df6-4fef-b761-495ffd9c6584" providerId="ADAL" clId="{AC5B98BF-CAE1-4B91-8BE9-55CF551E8BC2}" dt="2023-02-27T07:24:33.256" v="50" actId="26606"/>
          <ac:spMkLst>
            <pc:docMk/>
            <pc:sldMk cId="1648691034" sldId="279"/>
            <ac:spMk id="15" creationId="{89CC0F1E-BAA2-47B1-8F83-7ECB9FD9E009}"/>
          </ac:spMkLst>
        </pc:spChg>
      </pc:sldChg>
      <pc:sldChg chg="addSp delSp modSp add mod ord setBg delAnim modAnim delDesignElem">
        <pc:chgData name="Perez, Anthony" userId="ac24d5df-7df6-4fef-b761-495ffd9c6584" providerId="ADAL" clId="{AC5B98BF-CAE1-4B91-8BE9-55CF551E8BC2}" dt="2023-04-06T02:27:50.212" v="3577" actId="1076"/>
        <pc:sldMkLst>
          <pc:docMk/>
          <pc:sldMk cId="3467277034" sldId="283"/>
        </pc:sldMkLst>
        <pc:spChg chg="mod">
          <ac:chgData name="Perez, Anthony" userId="ac24d5df-7df6-4fef-b761-495ffd9c6584" providerId="ADAL" clId="{AC5B98BF-CAE1-4B91-8BE9-55CF551E8BC2}" dt="2023-03-15T18:24:53.660" v="1726" actId="1076"/>
          <ac:spMkLst>
            <pc:docMk/>
            <pc:sldMk cId="3467277034" sldId="283"/>
            <ac:spMk id="2" creationId="{4F51D37D-6819-1587-80CF-030319AD899D}"/>
          </ac:spMkLst>
        </pc:spChg>
        <pc:spChg chg="add mod">
          <ac:chgData name="Perez, Anthony" userId="ac24d5df-7df6-4fef-b761-495ffd9c6584" providerId="ADAL" clId="{AC5B98BF-CAE1-4B91-8BE9-55CF551E8BC2}" dt="2023-03-10T14:18:51.652" v="1350" actId="20577"/>
          <ac:spMkLst>
            <pc:docMk/>
            <pc:sldMk cId="3467277034" sldId="283"/>
            <ac:spMk id="4" creationId="{784DDA61-3B7E-3C47-4CE8-7AB8F31A0D83}"/>
          </ac:spMkLst>
        </pc:spChg>
        <pc:spChg chg="del">
          <ac:chgData name="Perez, Anthony" userId="ac24d5df-7df6-4fef-b761-495ffd9c6584" providerId="ADAL" clId="{AC5B98BF-CAE1-4B91-8BE9-55CF551E8BC2}" dt="2023-03-10T11:33:15.725" v="70"/>
          <ac:spMkLst>
            <pc:docMk/>
            <pc:sldMk cId="3467277034" sldId="283"/>
            <ac:spMk id="12" creationId="{42A5316D-ED2F-4F89-B4B4-8D9240B1A348}"/>
          </ac:spMkLst>
        </pc:spChg>
        <pc:spChg chg="add mod">
          <ac:chgData name="Perez, Anthony" userId="ac24d5df-7df6-4fef-b761-495ffd9c6584" providerId="ADAL" clId="{AC5B98BF-CAE1-4B91-8BE9-55CF551E8BC2}" dt="2023-04-06T02:27:48.456" v="3576" actId="1076"/>
          <ac:spMkLst>
            <pc:docMk/>
            <pc:sldMk cId="3467277034" sldId="283"/>
            <ac:spMk id="32" creationId="{A9B520F5-A94B-E865-2C80-1D5A5408C427}"/>
          </ac:spMkLst>
        </pc:s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18" creationId="{58A34FD0-675C-9D48-6BE9-EF74BC2EFD87}"/>
          </ac:grpSpMkLst>
        </pc:gr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19" creationId="{AB14429A-2FD1-7752-D68B-22CC6AF13459}"/>
          </ac:grpSpMkLst>
        </pc:gr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23" creationId="{B83666F0-DD7E-3EF2-D4CF-9016FD9CCD21}"/>
          </ac:grpSpMkLst>
        </pc:gr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30" creationId="{A8011FF1-FCC1-CF8C-EA68-278173C5E6EF}"/>
          </ac:grpSpMkLst>
        </pc:grpChg>
        <pc:grpChg chg="del mod">
          <ac:chgData name="Perez, Anthony" userId="ac24d5df-7df6-4fef-b761-495ffd9c6584" providerId="ADAL" clId="{AC5B98BF-CAE1-4B91-8BE9-55CF551E8BC2}" dt="2023-03-22T10:17:08.877" v="3006" actId="478"/>
          <ac:grpSpMkLst>
            <pc:docMk/>
            <pc:sldMk cId="3467277034" sldId="283"/>
            <ac:grpSpMk id="31" creationId="{29C153B7-54A6-9EF6-229D-EF8F4C16BE56}"/>
          </ac:grpSpMkLst>
        </pc:grpChg>
        <pc:picChg chg="add del mod">
          <ac:chgData name="Perez, Anthony" userId="ac24d5df-7df6-4fef-b761-495ffd9c6584" providerId="ADAL" clId="{AC5B98BF-CAE1-4B91-8BE9-55CF551E8BC2}" dt="2023-03-15T18:19:29.589" v="1712" actId="478"/>
          <ac:picMkLst>
            <pc:docMk/>
            <pc:sldMk cId="3467277034" sldId="283"/>
            <ac:picMk id="3" creationId="{34C26477-25A8-C8F9-C202-C4574A1A4998}"/>
          </ac:picMkLst>
        </pc:picChg>
        <pc:picChg chg="add mod modCrop">
          <ac:chgData name="Perez, Anthony" userId="ac24d5df-7df6-4fef-b761-495ffd9c6584" providerId="ADAL" clId="{AC5B98BF-CAE1-4B91-8BE9-55CF551E8BC2}" dt="2023-04-06T02:27:50.212" v="3577" actId="1076"/>
          <ac:picMkLst>
            <pc:docMk/>
            <pc:sldMk cId="3467277034" sldId="283"/>
            <ac:picMk id="5" creationId="{56FE6466-BD0A-7C7E-DC69-A9DF158EEEB7}"/>
          </ac:picMkLst>
        </pc:picChg>
        <pc:picChg chg="del">
          <ac:chgData name="Perez, Anthony" userId="ac24d5df-7df6-4fef-b761-495ffd9c6584" providerId="ADAL" clId="{AC5B98BF-CAE1-4B91-8BE9-55CF551E8BC2}" dt="2023-03-10T11:33:27.027" v="71" actId="478"/>
          <ac:picMkLst>
            <pc:docMk/>
            <pc:sldMk cId="3467277034" sldId="283"/>
            <ac:picMk id="5" creationId="{7791270D-063E-6198-5B06-FBD39DDFD22D}"/>
          </ac:picMkLst>
        </pc:picChg>
        <pc:picChg chg="add del mod">
          <ac:chgData name="Perez, Anthony" userId="ac24d5df-7df6-4fef-b761-495ffd9c6584" providerId="ADAL" clId="{AC5B98BF-CAE1-4B91-8BE9-55CF551E8BC2}" dt="2023-03-22T10:17:11.082" v="3007" actId="478"/>
          <ac:picMkLst>
            <pc:docMk/>
            <pc:sldMk cId="3467277034" sldId="283"/>
            <ac:picMk id="6" creationId="{45949B8D-D8D4-9D14-39CD-A67B1372D976}"/>
          </ac:picMkLst>
        </pc:picChg>
        <pc:picChg chg="add del mod">
          <ac:chgData name="Perez, Anthony" userId="ac24d5df-7df6-4fef-b761-495ffd9c6584" providerId="ADAL" clId="{AC5B98BF-CAE1-4B91-8BE9-55CF551E8BC2}" dt="2023-03-22T10:17:05.168" v="3005" actId="478"/>
          <ac:picMkLst>
            <pc:docMk/>
            <pc:sldMk cId="3467277034" sldId="283"/>
            <ac:picMk id="7" creationId="{8F5CE30B-5E45-8A7A-90EE-A8076F1F2C60}"/>
          </ac:picMkLst>
        </pc:picChg>
        <pc:picChg chg="add mod modCrop">
          <ac:chgData name="Perez, Anthony" userId="ac24d5df-7df6-4fef-b761-495ffd9c6584" providerId="ADAL" clId="{AC5B98BF-CAE1-4B91-8BE9-55CF551E8BC2}" dt="2023-03-22T10:47:20.390" v="3567" actId="1076"/>
          <ac:picMkLst>
            <pc:docMk/>
            <pc:sldMk cId="3467277034" sldId="283"/>
            <ac:picMk id="9" creationId="{C08AF892-E0D3-65C0-5671-F7DF5C30A1F8}"/>
          </ac:picMkLst>
        </pc:pic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3" creationId="{29C2B2F9-B176-8607-8334-A2A5E85F8B1B}"/>
          </ac:inkMkLst>
        </pc:ink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5" creationId="{7AA2A660-AE5D-5C4F-1A9C-40C3469B38C8}"/>
          </ac:inkMkLst>
        </pc:ink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8" creationId="{0CA34540-6704-1FB7-0256-AA76DDB5E8A2}"/>
          </ac:inkMkLst>
        </pc:ink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10" creationId="{917536CB-F267-C49F-497E-462FAB9DA1B2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1" creationId="{D83C9B4A-E261-8D45-E4E4-50502F216F70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2" creationId="{6A079764-3872-4165-C888-B157B502913C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3" creationId="{39432074-8951-F9A3-A6B2-397E4818CDCF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4" creationId="{78A80C85-49DE-507C-24D8-79EE858B790D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5" creationId="{22536020-DC98-74F2-EE49-59ECFF607285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6" creationId="{E399BC0F-530E-DC82-C9BB-F176E4A402EB}"/>
          </ac:inkMkLst>
        </pc:inkChg>
        <pc:inkChg chg="add mod">
          <ac:chgData name="Perez, Anthony" userId="ac24d5df-7df6-4fef-b761-495ffd9c6584" providerId="ADAL" clId="{AC5B98BF-CAE1-4B91-8BE9-55CF551E8BC2}" dt="2023-03-22T10:16:32.475" v="2993"/>
          <ac:inkMkLst>
            <pc:docMk/>
            <pc:sldMk cId="3467277034" sldId="283"/>
            <ac:inkMk id="17" creationId="{920F7B7C-F354-E682-9412-2FEF201BE8D7}"/>
          </ac:inkMkLst>
        </pc:inkChg>
        <pc:inkChg chg="add mod">
          <ac:chgData name="Perez, Anthony" userId="ac24d5df-7df6-4fef-b761-495ffd9c6584" providerId="ADAL" clId="{AC5B98BF-CAE1-4B91-8BE9-55CF551E8BC2}" dt="2023-03-22T10:16:34.576" v="2997"/>
          <ac:inkMkLst>
            <pc:docMk/>
            <pc:sldMk cId="3467277034" sldId="283"/>
            <ac:inkMk id="20" creationId="{857CF5F4-ED12-5844-98D5-7C0805376212}"/>
          </ac:inkMkLst>
        </pc:inkChg>
        <pc:inkChg chg="add mod">
          <ac:chgData name="Perez, Anthony" userId="ac24d5df-7df6-4fef-b761-495ffd9c6584" providerId="ADAL" clId="{AC5B98BF-CAE1-4B91-8BE9-55CF551E8BC2}" dt="2023-03-22T10:16:34.576" v="2997"/>
          <ac:inkMkLst>
            <pc:docMk/>
            <pc:sldMk cId="3467277034" sldId="283"/>
            <ac:inkMk id="21" creationId="{4BBB98D0-8780-1C4C-D39D-2A4E26F729EF}"/>
          </ac:inkMkLst>
        </pc:inkChg>
        <pc:inkChg chg="add mod">
          <ac:chgData name="Perez, Anthony" userId="ac24d5df-7df6-4fef-b761-495ffd9c6584" providerId="ADAL" clId="{AC5B98BF-CAE1-4B91-8BE9-55CF551E8BC2}" dt="2023-03-22T10:16:34.576" v="2997"/>
          <ac:inkMkLst>
            <pc:docMk/>
            <pc:sldMk cId="3467277034" sldId="283"/>
            <ac:inkMk id="22" creationId="{58B28E9D-2BBF-6283-D459-0F0B5BE7458F}"/>
          </ac:inkMkLst>
        </pc:inkChg>
        <pc:inkChg chg="add del">
          <ac:chgData name="Perez, Anthony" userId="ac24d5df-7df6-4fef-b761-495ffd9c6584" providerId="ADAL" clId="{AC5B98BF-CAE1-4B91-8BE9-55CF551E8BC2}" dt="2023-03-22T10:17:08.877" v="3006" actId="478"/>
          <ac:inkMkLst>
            <pc:docMk/>
            <pc:sldMk cId="3467277034" sldId="283"/>
            <ac:inkMk id="24" creationId="{BD355A95-A8BE-8188-2B07-6E112CDC6E11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5" creationId="{1263247A-A022-6778-9082-B2286E2FADA3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6" creationId="{887339AF-6E4B-308E-4628-B656B8E31CD9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7" creationId="{4419736B-8331-D166-342D-86F71ADAF54E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8" creationId="{BCE4DB84-FBE3-0283-E610-8D7DBB780095}"/>
          </ac:inkMkLst>
        </pc:inkChg>
        <pc:inkChg chg="add mod">
          <ac:chgData name="Perez, Anthony" userId="ac24d5df-7df6-4fef-b761-495ffd9c6584" providerId="ADAL" clId="{AC5B98BF-CAE1-4B91-8BE9-55CF551E8BC2}" dt="2023-03-22T10:16:45.247" v="3004"/>
          <ac:inkMkLst>
            <pc:docMk/>
            <pc:sldMk cId="3467277034" sldId="283"/>
            <ac:inkMk id="29" creationId="{DFB0D5C2-00CA-DBDB-ED7F-26FB5B5E3EF7}"/>
          </ac:inkMkLst>
        </pc:inkChg>
      </pc:sldChg>
      <pc:sldChg chg="add del ord">
        <pc:chgData name="Perez, Anthony" userId="ac24d5df-7df6-4fef-b761-495ffd9c6584" providerId="ADAL" clId="{AC5B98BF-CAE1-4B91-8BE9-55CF551E8BC2}" dt="2023-03-10T13:38:47.594" v="846" actId="47"/>
        <pc:sldMkLst>
          <pc:docMk/>
          <pc:sldMk cId="375741703" sldId="284"/>
        </pc:sldMkLst>
      </pc:sldChg>
      <pc:sldChg chg="delSp add del setBg delDesignElem">
        <pc:chgData name="Perez, Anthony" userId="ac24d5df-7df6-4fef-b761-495ffd9c6584" providerId="ADAL" clId="{AC5B98BF-CAE1-4B91-8BE9-55CF551E8BC2}" dt="2023-03-10T12:05:12.254" v="87" actId="47"/>
        <pc:sldMkLst>
          <pc:docMk/>
          <pc:sldMk cId="911946985" sldId="284"/>
        </pc:sldMkLst>
        <pc:spChg chg="del">
          <ac:chgData name="Perez, Anthony" userId="ac24d5df-7df6-4fef-b761-495ffd9c6584" providerId="ADAL" clId="{AC5B98BF-CAE1-4B91-8BE9-55CF551E8BC2}" dt="2023-03-10T12:03:56.528" v="80"/>
          <ac:spMkLst>
            <pc:docMk/>
            <pc:sldMk cId="911946985" sldId="284"/>
            <ac:spMk id="10" creationId="{89CC0F1E-BAA2-47B1-8F83-7ECB9FD9E009}"/>
          </ac:spMkLst>
        </pc:spChg>
        <pc:spChg chg="del">
          <ac:chgData name="Perez, Anthony" userId="ac24d5df-7df6-4fef-b761-495ffd9c6584" providerId="ADAL" clId="{AC5B98BF-CAE1-4B91-8BE9-55CF551E8BC2}" dt="2023-03-10T12:03:56.528" v="80"/>
          <ac:spMkLst>
            <pc:docMk/>
            <pc:sldMk cId="911946985" sldId="284"/>
            <ac:spMk id="11" creationId="{DFF2AC85-FAA0-4844-813F-83C04D7382E2}"/>
          </ac:spMkLst>
        </pc:spChg>
      </pc:sldChg>
      <pc:sldChg chg="addSp delSp modSp new del mod setBg setClrOvrMap">
        <pc:chgData name="Perez, Anthony" userId="ac24d5df-7df6-4fef-b761-495ffd9c6584" providerId="ADAL" clId="{AC5B98BF-CAE1-4B91-8BE9-55CF551E8BC2}" dt="2023-03-10T12:08:26.580" v="98" actId="47"/>
        <pc:sldMkLst>
          <pc:docMk/>
          <pc:sldMk cId="2370041404" sldId="284"/>
        </pc:sldMkLst>
        <pc:spChg chg="mod">
          <ac:chgData name="Perez, Anthony" userId="ac24d5df-7df6-4fef-b761-495ffd9c6584" providerId="ADAL" clId="{AC5B98BF-CAE1-4B91-8BE9-55CF551E8BC2}" dt="2023-03-10T12:07:45.577" v="96" actId="26606"/>
          <ac:spMkLst>
            <pc:docMk/>
            <pc:sldMk cId="2370041404" sldId="284"/>
            <ac:spMk id="2" creationId="{3EA3A205-6F41-8223-AF17-BF68C66CA4C7}"/>
          </ac:spMkLst>
        </pc:spChg>
        <pc:spChg chg="del">
          <ac:chgData name="Perez, Anthony" userId="ac24d5df-7df6-4fef-b761-495ffd9c6584" providerId="ADAL" clId="{AC5B98BF-CAE1-4B91-8BE9-55CF551E8BC2}" dt="2023-03-10T12:07:45.577" v="96" actId="26606"/>
          <ac:spMkLst>
            <pc:docMk/>
            <pc:sldMk cId="2370041404" sldId="284"/>
            <ac:spMk id="3" creationId="{2CA31602-5B37-D1E9-ECC0-35323A6760C5}"/>
          </ac:spMkLst>
        </pc:spChg>
        <pc:spChg chg="add">
          <ac:chgData name="Perez, Anthony" userId="ac24d5df-7df6-4fef-b761-495ffd9c6584" providerId="ADAL" clId="{AC5B98BF-CAE1-4B91-8BE9-55CF551E8BC2}" dt="2023-03-10T12:07:45.577" v="96" actId="26606"/>
          <ac:spMkLst>
            <pc:docMk/>
            <pc:sldMk cId="2370041404" sldId="284"/>
            <ac:spMk id="8" creationId="{66B332A4-D438-4773-A77F-5ED49A448D9D}"/>
          </ac:spMkLst>
        </pc:spChg>
        <pc:spChg chg="add">
          <ac:chgData name="Perez, Anthony" userId="ac24d5df-7df6-4fef-b761-495ffd9c6584" providerId="ADAL" clId="{AC5B98BF-CAE1-4B91-8BE9-55CF551E8BC2}" dt="2023-03-10T12:07:45.577" v="96" actId="26606"/>
          <ac:spMkLst>
            <pc:docMk/>
            <pc:sldMk cId="2370041404" sldId="284"/>
            <ac:spMk id="10" creationId="{DF9AD32D-FF05-44F4-BD4D-9CEE89B71EB9}"/>
          </ac:spMkLst>
        </pc:spChg>
      </pc:sldChg>
      <pc:sldChg chg="delSp modSp add del mod setBg delDesignElem">
        <pc:chgData name="Perez, Anthony" userId="ac24d5df-7df6-4fef-b761-495ffd9c6584" providerId="ADAL" clId="{AC5B98BF-CAE1-4B91-8BE9-55CF551E8BC2}" dt="2023-03-10T12:06:36.070" v="92" actId="47"/>
        <pc:sldMkLst>
          <pc:docMk/>
          <pc:sldMk cId="3053760107" sldId="284"/>
        </pc:sldMkLst>
        <pc:spChg chg="mod">
          <ac:chgData name="Perez, Anthony" userId="ac24d5df-7df6-4fef-b761-495ffd9c6584" providerId="ADAL" clId="{AC5B98BF-CAE1-4B91-8BE9-55CF551E8BC2}" dt="2023-03-10T12:06:07.931" v="91" actId="207"/>
          <ac:spMkLst>
            <pc:docMk/>
            <pc:sldMk cId="3053760107" sldId="284"/>
            <ac:spMk id="3" creationId="{5EDB74A1-A5F9-552F-D437-471ABE22555D}"/>
          </ac:spMkLst>
        </pc:spChg>
        <pc:spChg chg="del">
          <ac:chgData name="Perez, Anthony" userId="ac24d5df-7df6-4fef-b761-495ffd9c6584" providerId="ADAL" clId="{AC5B98BF-CAE1-4B91-8BE9-55CF551E8BC2}" dt="2023-03-10T12:05:35.396" v="89"/>
          <ac:spMkLst>
            <pc:docMk/>
            <pc:sldMk cId="3053760107" sldId="284"/>
            <ac:spMk id="10" creationId="{89CC0F1E-BAA2-47B1-8F83-7ECB9FD9E009}"/>
          </ac:spMkLst>
        </pc:spChg>
        <pc:spChg chg="del">
          <ac:chgData name="Perez, Anthony" userId="ac24d5df-7df6-4fef-b761-495ffd9c6584" providerId="ADAL" clId="{AC5B98BF-CAE1-4B91-8BE9-55CF551E8BC2}" dt="2023-03-10T12:05:35.396" v="89"/>
          <ac:spMkLst>
            <pc:docMk/>
            <pc:sldMk cId="3053760107" sldId="284"/>
            <ac:spMk id="11" creationId="{DFF2AC85-FAA0-4844-813F-83C04D7382E2}"/>
          </ac:spMkLst>
        </pc:spChg>
      </pc:sldChg>
      <pc:sldChg chg="delSp add del setBg delDesignElem">
        <pc:chgData name="Perez, Anthony" userId="ac24d5df-7df6-4fef-b761-495ffd9c6584" providerId="ADAL" clId="{AC5B98BF-CAE1-4B91-8BE9-55CF551E8BC2}" dt="2023-03-10T12:04:08.982" v="83" actId="47"/>
        <pc:sldMkLst>
          <pc:docMk/>
          <pc:sldMk cId="419721094" sldId="285"/>
        </pc:sldMkLst>
        <pc:spChg chg="del">
          <ac:chgData name="Perez, Anthony" userId="ac24d5df-7df6-4fef-b761-495ffd9c6584" providerId="ADAL" clId="{AC5B98BF-CAE1-4B91-8BE9-55CF551E8BC2}" dt="2023-03-10T12:04:05.916" v="82"/>
          <ac:spMkLst>
            <pc:docMk/>
            <pc:sldMk cId="419721094" sldId="285"/>
            <ac:spMk id="10" creationId="{89CC0F1E-BAA2-47B1-8F83-7ECB9FD9E009}"/>
          </ac:spMkLst>
        </pc:spChg>
        <pc:spChg chg="del">
          <ac:chgData name="Perez, Anthony" userId="ac24d5df-7df6-4fef-b761-495ffd9c6584" providerId="ADAL" clId="{AC5B98BF-CAE1-4B91-8BE9-55CF551E8BC2}" dt="2023-03-10T12:04:05.916" v="82"/>
          <ac:spMkLst>
            <pc:docMk/>
            <pc:sldMk cId="419721094" sldId="285"/>
            <ac:spMk id="11" creationId="{DFF2AC85-FAA0-4844-813F-83C04D7382E2}"/>
          </ac:spMkLst>
        </pc:spChg>
      </pc:sldChg>
      <pc:sldChg chg="delSp add del setBg delDesignElem">
        <pc:chgData name="Perez, Anthony" userId="ac24d5df-7df6-4fef-b761-495ffd9c6584" providerId="ADAL" clId="{AC5B98BF-CAE1-4B91-8BE9-55CF551E8BC2}" dt="2023-03-10T12:05:09.553" v="86" actId="47"/>
        <pc:sldMkLst>
          <pc:docMk/>
          <pc:sldMk cId="615356697" sldId="285"/>
        </pc:sldMkLst>
        <pc:spChg chg="del">
          <ac:chgData name="Perez, Anthony" userId="ac24d5df-7df6-4fef-b761-495ffd9c6584" providerId="ADAL" clId="{AC5B98BF-CAE1-4B91-8BE9-55CF551E8BC2}" dt="2023-03-10T12:05:03.162" v="85"/>
          <ac:spMkLst>
            <pc:docMk/>
            <pc:sldMk cId="615356697" sldId="285"/>
            <ac:spMk id="10" creationId="{89CC0F1E-BAA2-47B1-8F83-7ECB9FD9E009}"/>
          </ac:spMkLst>
        </pc:spChg>
        <pc:spChg chg="del">
          <ac:chgData name="Perez, Anthony" userId="ac24d5df-7df6-4fef-b761-495ffd9c6584" providerId="ADAL" clId="{AC5B98BF-CAE1-4B91-8BE9-55CF551E8BC2}" dt="2023-03-10T12:05:03.162" v="85"/>
          <ac:spMkLst>
            <pc:docMk/>
            <pc:sldMk cId="615356697" sldId="285"/>
            <ac:spMk id="11" creationId="{DFF2AC85-FAA0-4844-813F-83C04D7382E2}"/>
          </ac:spMkLst>
        </pc:spChg>
      </pc:sldChg>
      <pc:sldChg chg="add del">
        <pc:chgData name="Perez, Anthony" userId="ac24d5df-7df6-4fef-b761-495ffd9c6584" providerId="ADAL" clId="{AC5B98BF-CAE1-4B91-8BE9-55CF551E8BC2}" dt="2023-03-10T12:08:27.986" v="99" actId="47"/>
        <pc:sldMkLst>
          <pc:docMk/>
          <pc:sldMk cId="3697862181" sldId="285"/>
        </pc:sldMkLst>
      </pc:sldChg>
      <pc:sldChg chg="addSp delSp modSp add mod ord">
        <pc:chgData name="Perez, Anthony" userId="ac24d5df-7df6-4fef-b761-495ffd9c6584" providerId="ADAL" clId="{AC5B98BF-CAE1-4B91-8BE9-55CF551E8BC2}" dt="2023-04-06T02:41:09.439" v="3598" actId="20577"/>
        <pc:sldMkLst>
          <pc:docMk/>
          <pc:sldMk cId="1142267585" sldId="295"/>
        </pc:sldMkLst>
        <pc:spChg chg="add mod">
          <ac:chgData name="Perez, Anthony" userId="ac24d5df-7df6-4fef-b761-495ffd9c6584" providerId="ADAL" clId="{AC5B98BF-CAE1-4B91-8BE9-55CF551E8BC2}" dt="2023-04-06T02:41:09.439" v="3598" actId="20577"/>
          <ac:spMkLst>
            <pc:docMk/>
            <pc:sldMk cId="1142267585" sldId="295"/>
            <ac:spMk id="3" creationId="{572250DF-9ED3-788B-A0FF-25BC3D8C5048}"/>
          </ac:spMkLst>
        </pc:spChg>
        <pc:grpChg chg="mod">
          <ac:chgData name="Perez, Anthony" userId="ac24d5df-7df6-4fef-b761-495ffd9c6584" providerId="ADAL" clId="{AC5B98BF-CAE1-4B91-8BE9-55CF551E8BC2}" dt="2023-03-22T10:39:35.219" v="3484"/>
          <ac:grpSpMkLst>
            <pc:docMk/>
            <pc:sldMk cId="1142267585" sldId="295"/>
            <ac:grpSpMk id="11" creationId="{555D2F13-B600-923F-15DC-C6104195C587}"/>
          </ac:grpSpMkLst>
        </pc:grpChg>
        <pc:grpChg chg="mod">
          <ac:chgData name="Perez, Anthony" userId="ac24d5df-7df6-4fef-b761-495ffd9c6584" providerId="ADAL" clId="{AC5B98BF-CAE1-4B91-8BE9-55CF551E8BC2}" dt="2023-03-22T10:39:49.877" v="3494"/>
          <ac:grpSpMkLst>
            <pc:docMk/>
            <pc:sldMk cId="1142267585" sldId="295"/>
            <ac:grpSpMk id="17" creationId="{E7D7FC5C-2676-DA97-1B31-0F7EBE5ABC3D}"/>
          </ac:grpSpMkLst>
        </pc:grpChg>
        <pc:grpChg chg="del mod">
          <ac:chgData name="Perez, Anthony" userId="ac24d5df-7df6-4fef-b761-495ffd9c6584" providerId="ADAL" clId="{AC5B98BF-CAE1-4B91-8BE9-55CF551E8BC2}" dt="2023-03-22T10:40:29.837" v="3507"/>
          <ac:grpSpMkLst>
            <pc:docMk/>
            <pc:sldMk cId="1142267585" sldId="295"/>
            <ac:grpSpMk id="27" creationId="{0A4C08C4-9403-4A40-A049-27DD1519165D}"/>
          </ac:grpSpMkLst>
        </pc:grpChg>
        <pc:grpChg chg="del mod">
          <ac:chgData name="Perez, Anthony" userId="ac24d5df-7df6-4fef-b761-495ffd9c6584" providerId="ADAL" clId="{AC5B98BF-CAE1-4B91-8BE9-55CF551E8BC2}" dt="2023-03-22T10:42:25.967" v="3542"/>
          <ac:grpSpMkLst>
            <pc:docMk/>
            <pc:sldMk cId="1142267585" sldId="295"/>
            <ac:grpSpMk id="29" creationId="{B7CA1522-947A-CCDF-893A-B7D1EEEF1F6C}"/>
          </ac:grpSpMkLst>
        </pc:grpChg>
        <pc:grpChg chg="del mod">
          <ac:chgData name="Perez, Anthony" userId="ac24d5df-7df6-4fef-b761-495ffd9c6584" providerId="ADAL" clId="{AC5B98BF-CAE1-4B91-8BE9-55CF551E8BC2}" dt="2023-03-22T10:40:48.858" v="3513"/>
          <ac:grpSpMkLst>
            <pc:docMk/>
            <pc:sldMk cId="1142267585" sldId="295"/>
            <ac:grpSpMk id="33" creationId="{998496B1-DF5F-8318-9782-67B22416AE7B}"/>
          </ac:grpSpMkLst>
        </pc:grpChg>
        <pc:grpChg chg="mod">
          <ac:chgData name="Perez, Anthony" userId="ac24d5df-7df6-4fef-b761-495ffd9c6584" providerId="ADAL" clId="{AC5B98BF-CAE1-4B91-8BE9-55CF551E8BC2}" dt="2023-03-22T10:40:48.858" v="3513"/>
          <ac:grpSpMkLst>
            <pc:docMk/>
            <pc:sldMk cId="1142267585" sldId="295"/>
            <ac:grpSpMk id="35" creationId="{1A5278CB-C7F3-33DD-5B12-020F6693F3C4}"/>
          </ac:grpSpMkLst>
        </pc:grpChg>
        <pc:grpChg chg="del mod">
          <ac:chgData name="Perez, Anthony" userId="ac24d5df-7df6-4fef-b761-495ffd9c6584" providerId="ADAL" clId="{AC5B98BF-CAE1-4B91-8BE9-55CF551E8BC2}" dt="2023-03-22T10:41:24.726" v="3521"/>
          <ac:grpSpMkLst>
            <pc:docMk/>
            <pc:sldMk cId="1142267585" sldId="295"/>
            <ac:grpSpMk id="40" creationId="{7BB13B85-D4EB-3725-E8B4-8B01B431FBC9}"/>
          </ac:grpSpMkLst>
        </pc:grpChg>
        <pc:grpChg chg="del mod">
          <ac:chgData name="Perez, Anthony" userId="ac24d5df-7df6-4fef-b761-495ffd9c6584" providerId="ADAL" clId="{AC5B98BF-CAE1-4B91-8BE9-55CF551E8BC2}" dt="2023-03-22T10:41:38.270" v="3525"/>
          <ac:grpSpMkLst>
            <pc:docMk/>
            <pc:sldMk cId="1142267585" sldId="295"/>
            <ac:grpSpMk id="43" creationId="{A981E0BE-81F6-39DF-3A05-2BD1B3199552}"/>
          </ac:grpSpMkLst>
        </pc:grpChg>
        <pc:grpChg chg="mod">
          <ac:chgData name="Perez, Anthony" userId="ac24d5df-7df6-4fef-b761-495ffd9c6584" providerId="ADAL" clId="{AC5B98BF-CAE1-4B91-8BE9-55CF551E8BC2}" dt="2023-03-22T10:42:04.988" v="3531"/>
          <ac:grpSpMkLst>
            <pc:docMk/>
            <pc:sldMk cId="1142267585" sldId="295"/>
            <ac:grpSpMk id="47" creationId="{5E7FECE6-8003-E7B8-76A2-CA180508C5EC}"/>
          </ac:grpSpMkLst>
        </pc:grpChg>
        <pc:grpChg chg="mod">
          <ac:chgData name="Perez, Anthony" userId="ac24d5df-7df6-4fef-b761-495ffd9c6584" providerId="ADAL" clId="{AC5B98BF-CAE1-4B91-8BE9-55CF551E8BC2}" dt="2023-03-22T10:42:13.447" v="3535"/>
          <ac:grpSpMkLst>
            <pc:docMk/>
            <pc:sldMk cId="1142267585" sldId="295"/>
            <ac:grpSpMk id="51" creationId="{DFD1C925-2543-EA38-47A7-3B99B4CABA0F}"/>
          </ac:grpSpMkLst>
        </pc:grpChg>
        <pc:grpChg chg="mod">
          <ac:chgData name="Perez, Anthony" userId="ac24d5df-7df6-4fef-b761-495ffd9c6584" providerId="ADAL" clId="{AC5B98BF-CAE1-4B91-8BE9-55CF551E8BC2}" dt="2023-03-22T10:42:25.967" v="3542"/>
          <ac:grpSpMkLst>
            <pc:docMk/>
            <pc:sldMk cId="1142267585" sldId="295"/>
            <ac:grpSpMk id="58" creationId="{1D3D8E89-8BD7-6328-19D0-A351D5310A13}"/>
          </ac:grpSpMkLst>
        </pc:grpChg>
        <pc:picChg chg="mod">
          <ac:chgData name="Perez, Anthony" userId="ac24d5df-7df6-4fef-b761-495ffd9c6584" providerId="ADAL" clId="{AC5B98BF-CAE1-4B91-8BE9-55CF551E8BC2}" dt="2023-03-22T06:35:37.933" v="2938" actId="14100"/>
          <ac:picMkLst>
            <pc:docMk/>
            <pc:sldMk cId="1142267585" sldId="295"/>
            <ac:picMk id="6" creationId="{45949B8D-D8D4-9D14-39CD-A67B1372D976}"/>
          </ac:picMkLst>
        </pc:picChg>
        <pc:picChg chg="mod">
          <ac:chgData name="Perez, Anthony" userId="ac24d5df-7df6-4fef-b761-495ffd9c6584" providerId="ADAL" clId="{AC5B98BF-CAE1-4B91-8BE9-55CF551E8BC2}" dt="2023-03-22T06:35:31.961" v="2936" actId="14100"/>
          <ac:picMkLst>
            <pc:docMk/>
            <pc:sldMk cId="1142267585" sldId="295"/>
            <ac:picMk id="7" creationId="{8F5CE30B-5E45-8A7A-90EE-A8076F1F2C60}"/>
          </ac:picMkLst>
        </pc:picChg>
        <pc:picChg chg="del">
          <ac:chgData name="Perez, Anthony" userId="ac24d5df-7df6-4fef-b761-495ffd9c6584" providerId="ADAL" clId="{AC5B98BF-CAE1-4B91-8BE9-55CF551E8BC2}" dt="2023-03-22T06:35:21.008" v="2932" actId="478"/>
          <ac:picMkLst>
            <pc:docMk/>
            <pc:sldMk cId="1142267585" sldId="295"/>
            <ac:picMk id="9" creationId="{C08AF892-E0D3-65C0-5671-F7DF5C30A1F8}"/>
          </ac:picMkLst>
        </pc:picChg>
        <pc:inkChg chg="add del">
          <ac:chgData name="Perez, Anthony" userId="ac24d5df-7df6-4fef-b761-495ffd9c6584" providerId="ADAL" clId="{AC5B98BF-CAE1-4B91-8BE9-55CF551E8BC2}" dt="2023-03-22T10:39:21.151" v="3478"/>
          <ac:inkMkLst>
            <pc:docMk/>
            <pc:sldMk cId="1142267585" sldId="295"/>
            <ac:inkMk id="5" creationId="{64153880-25F2-762D-3DD2-789AD682E2E1}"/>
          </ac:inkMkLst>
        </pc:inkChg>
        <pc:inkChg chg="add mod">
          <ac:chgData name="Perez, Anthony" userId="ac24d5df-7df6-4fef-b761-495ffd9c6584" providerId="ADAL" clId="{AC5B98BF-CAE1-4B91-8BE9-55CF551E8BC2}" dt="2023-03-22T10:39:35.219" v="3484"/>
          <ac:inkMkLst>
            <pc:docMk/>
            <pc:sldMk cId="1142267585" sldId="295"/>
            <ac:inkMk id="8" creationId="{1B9FD259-3E7E-EA3D-A6CA-E9F31D66AD46}"/>
          </ac:inkMkLst>
        </pc:inkChg>
        <pc:inkChg chg="add del mod">
          <ac:chgData name="Perez, Anthony" userId="ac24d5df-7df6-4fef-b761-495ffd9c6584" providerId="ADAL" clId="{AC5B98BF-CAE1-4B91-8BE9-55CF551E8BC2}" dt="2023-03-22T10:39:35.897" v="3485" actId="9405"/>
          <ac:inkMkLst>
            <pc:docMk/>
            <pc:sldMk cId="1142267585" sldId="295"/>
            <ac:inkMk id="9" creationId="{2D505FF5-5426-B652-A27F-89804BD004C5}"/>
          </ac:inkMkLst>
        </pc:inkChg>
        <pc:inkChg chg="add del mod">
          <ac:chgData name="Perez, Anthony" userId="ac24d5df-7df6-4fef-b761-495ffd9c6584" providerId="ADAL" clId="{AC5B98BF-CAE1-4B91-8BE9-55CF551E8BC2}" dt="2023-03-22T10:39:35.219" v="3484"/>
          <ac:inkMkLst>
            <pc:docMk/>
            <pc:sldMk cId="1142267585" sldId="295"/>
            <ac:inkMk id="10" creationId="{89736184-9845-8607-B9C4-1308E9E216A6}"/>
          </ac:inkMkLst>
        </pc:inkChg>
        <pc:inkChg chg="add">
          <ac:chgData name="Perez, Anthony" userId="ac24d5df-7df6-4fef-b761-495ffd9c6584" providerId="ADAL" clId="{AC5B98BF-CAE1-4B91-8BE9-55CF551E8BC2}" dt="2023-03-22T10:39:37.699" v="3486" actId="9405"/>
          <ac:inkMkLst>
            <pc:docMk/>
            <pc:sldMk cId="1142267585" sldId="295"/>
            <ac:inkMk id="12" creationId="{FC97F543-D6FB-72AE-DDCE-B722F2C8C331}"/>
          </ac:inkMkLst>
        </pc:inkChg>
        <pc:inkChg chg="add del">
          <ac:chgData name="Perez, Anthony" userId="ac24d5df-7df6-4fef-b761-495ffd9c6584" providerId="ADAL" clId="{AC5B98BF-CAE1-4B91-8BE9-55CF551E8BC2}" dt="2023-03-22T10:39:41.351" v="3488" actId="9405"/>
          <ac:inkMkLst>
            <pc:docMk/>
            <pc:sldMk cId="1142267585" sldId="295"/>
            <ac:inkMk id="13" creationId="{642F00DB-925C-423A-9F11-D52862524494}"/>
          </ac:inkMkLst>
        </pc:inkChg>
        <pc:inkChg chg="add">
          <ac:chgData name="Perez, Anthony" userId="ac24d5df-7df6-4fef-b761-495ffd9c6584" providerId="ADAL" clId="{AC5B98BF-CAE1-4B91-8BE9-55CF551E8BC2}" dt="2023-03-22T10:39:42.597" v="3489" actId="9405"/>
          <ac:inkMkLst>
            <pc:docMk/>
            <pc:sldMk cId="1142267585" sldId="295"/>
            <ac:inkMk id="14" creationId="{13E481FE-29B7-5B3C-7ADB-00E59CED9252}"/>
          </ac:inkMkLst>
        </pc:inkChg>
        <pc:inkChg chg="add mod">
          <ac:chgData name="Perez, Anthony" userId="ac24d5df-7df6-4fef-b761-495ffd9c6584" providerId="ADAL" clId="{AC5B98BF-CAE1-4B91-8BE9-55CF551E8BC2}" dt="2023-03-22T10:39:49.877" v="3494"/>
          <ac:inkMkLst>
            <pc:docMk/>
            <pc:sldMk cId="1142267585" sldId="295"/>
            <ac:inkMk id="15" creationId="{DF8C383A-4A7B-CCDE-D2D5-BEF8B65B3605}"/>
          </ac:inkMkLst>
        </pc:inkChg>
        <pc:inkChg chg="add del mod">
          <ac:chgData name="Perez, Anthony" userId="ac24d5df-7df6-4fef-b761-495ffd9c6584" providerId="ADAL" clId="{AC5B98BF-CAE1-4B91-8BE9-55CF551E8BC2}" dt="2023-03-22T10:39:49.877" v="3494"/>
          <ac:inkMkLst>
            <pc:docMk/>
            <pc:sldMk cId="1142267585" sldId="295"/>
            <ac:inkMk id="16" creationId="{480B3831-26AD-40D4-469E-79161AB7B3E4}"/>
          </ac:inkMkLst>
        </pc:inkChg>
        <pc:inkChg chg="add">
          <ac:chgData name="Perez, Anthony" userId="ac24d5df-7df6-4fef-b761-495ffd9c6584" providerId="ADAL" clId="{AC5B98BF-CAE1-4B91-8BE9-55CF551E8BC2}" dt="2023-03-22T10:39:51.233" v="3495" actId="9405"/>
          <ac:inkMkLst>
            <pc:docMk/>
            <pc:sldMk cId="1142267585" sldId="295"/>
            <ac:inkMk id="18" creationId="{8AF35B71-EE19-6922-EAFE-A427F4EB6D6A}"/>
          </ac:inkMkLst>
        </pc:inkChg>
        <pc:inkChg chg="add">
          <ac:chgData name="Perez, Anthony" userId="ac24d5df-7df6-4fef-b761-495ffd9c6584" providerId="ADAL" clId="{AC5B98BF-CAE1-4B91-8BE9-55CF551E8BC2}" dt="2023-03-22T10:39:52.859" v="3496" actId="9405"/>
          <ac:inkMkLst>
            <pc:docMk/>
            <pc:sldMk cId="1142267585" sldId="295"/>
            <ac:inkMk id="19" creationId="{B5452D02-F0EC-2CC8-1A1E-CD0B820FD262}"/>
          </ac:inkMkLst>
        </pc:inkChg>
        <pc:inkChg chg="add del">
          <ac:chgData name="Perez, Anthony" userId="ac24d5df-7df6-4fef-b761-495ffd9c6584" providerId="ADAL" clId="{AC5B98BF-CAE1-4B91-8BE9-55CF551E8BC2}" dt="2023-03-22T10:40:05.670" v="3498" actId="9405"/>
          <ac:inkMkLst>
            <pc:docMk/>
            <pc:sldMk cId="1142267585" sldId="295"/>
            <ac:inkMk id="20" creationId="{7B9FCB51-386B-6C6C-7297-46781B9FD8B1}"/>
          </ac:inkMkLst>
        </pc:inkChg>
        <pc:inkChg chg="add">
          <ac:chgData name="Perez, Anthony" userId="ac24d5df-7df6-4fef-b761-495ffd9c6584" providerId="ADAL" clId="{AC5B98BF-CAE1-4B91-8BE9-55CF551E8BC2}" dt="2023-03-22T10:40:11.183" v="3499" actId="9405"/>
          <ac:inkMkLst>
            <pc:docMk/>
            <pc:sldMk cId="1142267585" sldId="295"/>
            <ac:inkMk id="21" creationId="{6EBBE85A-3707-46D4-95E3-BB3A2AD99208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2" creationId="{FE5A3F5A-E20C-B8A5-5A42-CB3829D95ED0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3" creationId="{E65056E6-7433-711D-AC43-05D06683CD5F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4" creationId="{80744AA5-57BE-9318-D496-8A3289D5B62E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5" creationId="{369AEDA2-B10B-CAA5-1C31-724EE2EDBAE1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6" creationId="{831367E7-5598-AFDB-F53B-3AC46A5802C9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28" creationId="{16B65971-FE61-D9AE-6D24-5E11F537E5D0}"/>
          </ac:inkMkLst>
        </pc:inkChg>
        <pc:inkChg chg="add mod">
          <ac:chgData name="Perez, Anthony" userId="ac24d5df-7df6-4fef-b761-495ffd9c6584" providerId="ADAL" clId="{AC5B98BF-CAE1-4B91-8BE9-55CF551E8BC2}" dt="2023-03-22T10:40:48.858" v="3513"/>
          <ac:inkMkLst>
            <pc:docMk/>
            <pc:sldMk cId="1142267585" sldId="295"/>
            <ac:inkMk id="30" creationId="{CCCAF4A8-24EA-05CF-9183-A4E252F23FDD}"/>
          </ac:inkMkLst>
        </pc:inkChg>
        <pc:inkChg chg="add mod">
          <ac:chgData name="Perez, Anthony" userId="ac24d5df-7df6-4fef-b761-495ffd9c6584" providerId="ADAL" clId="{AC5B98BF-CAE1-4B91-8BE9-55CF551E8BC2}" dt="2023-03-22T10:40:48.858" v="3513"/>
          <ac:inkMkLst>
            <pc:docMk/>
            <pc:sldMk cId="1142267585" sldId="295"/>
            <ac:inkMk id="31" creationId="{D01EE0AD-5F0F-DFBA-71B2-095A6D6300A0}"/>
          </ac:inkMkLst>
        </pc:inkChg>
        <pc:inkChg chg="add mod">
          <ac:chgData name="Perez, Anthony" userId="ac24d5df-7df6-4fef-b761-495ffd9c6584" providerId="ADAL" clId="{AC5B98BF-CAE1-4B91-8BE9-55CF551E8BC2}" dt="2023-03-22T10:40:48.858" v="3513"/>
          <ac:inkMkLst>
            <pc:docMk/>
            <pc:sldMk cId="1142267585" sldId="295"/>
            <ac:inkMk id="32" creationId="{BF2A5AD7-C305-4EE0-4509-B9C8229D30D4}"/>
          </ac:inkMkLst>
        </pc:inkChg>
        <pc:inkChg chg="add mod">
          <ac:chgData name="Perez, Anthony" userId="ac24d5df-7df6-4fef-b761-495ffd9c6584" providerId="ADAL" clId="{AC5B98BF-CAE1-4B91-8BE9-55CF551E8BC2}" dt="2023-03-22T10:40:48.858" v="3513"/>
          <ac:inkMkLst>
            <pc:docMk/>
            <pc:sldMk cId="1142267585" sldId="295"/>
            <ac:inkMk id="34" creationId="{1A0AFE96-0DF4-C7BF-4EA8-C976C8211190}"/>
          </ac:inkMkLst>
        </pc:inkChg>
        <pc:inkChg chg="add del">
          <ac:chgData name="Perez, Anthony" userId="ac24d5df-7df6-4fef-b761-495ffd9c6584" providerId="ADAL" clId="{AC5B98BF-CAE1-4B91-8BE9-55CF551E8BC2}" dt="2023-03-22T10:41:38.271" v="3526"/>
          <ac:inkMkLst>
            <pc:docMk/>
            <pc:sldMk cId="1142267585" sldId="295"/>
            <ac:inkMk id="36" creationId="{950260D2-500A-3D6C-5625-17A058F693DF}"/>
          </ac:inkMkLst>
        </pc:inkChg>
        <pc:inkChg chg="add del mod">
          <ac:chgData name="Perez, Anthony" userId="ac24d5df-7df6-4fef-b761-495ffd9c6584" providerId="ADAL" clId="{AC5B98BF-CAE1-4B91-8BE9-55CF551E8BC2}" dt="2023-03-22T10:41:38.270" v="3524"/>
          <ac:inkMkLst>
            <pc:docMk/>
            <pc:sldMk cId="1142267585" sldId="295"/>
            <ac:inkMk id="37" creationId="{C5E87048-F95B-1698-31F3-2C3E3A2B11B5}"/>
          </ac:inkMkLst>
        </pc:inkChg>
        <pc:inkChg chg="add del mod">
          <ac:chgData name="Perez, Anthony" userId="ac24d5df-7df6-4fef-b761-495ffd9c6584" providerId="ADAL" clId="{AC5B98BF-CAE1-4B91-8BE9-55CF551E8BC2}" dt="2023-03-22T10:41:38.270" v="3525"/>
          <ac:inkMkLst>
            <pc:docMk/>
            <pc:sldMk cId="1142267585" sldId="295"/>
            <ac:inkMk id="38" creationId="{192898B4-EDEA-7BD9-578C-427054AD8CBA}"/>
          </ac:inkMkLst>
        </pc:inkChg>
        <pc:inkChg chg="add del mod">
          <ac:chgData name="Perez, Anthony" userId="ac24d5df-7df6-4fef-b761-495ffd9c6584" providerId="ADAL" clId="{AC5B98BF-CAE1-4B91-8BE9-55CF551E8BC2}" dt="2023-03-22T10:41:38.269" v="3523"/>
          <ac:inkMkLst>
            <pc:docMk/>
            <pc:sldMk cId="1142267585" sldId="295"/>
            <ac:inkMk id="39" creationId="{E97F1C32-29F3-383F-C522-D9351F7030A2}"/>
          </ac:inkMkLst>
        </pc:inkChg>
        <pc:inkChg chg="add del mod">
          <ac:chgData name="Perez, Anthony" userId="ac24d5df-7df6-4fef-b761-495ffd9c6584" providerId="ADAL" clId="{AC5B98BF-CAE1-4B91-8BE9-55CF551E8BC2}" dt="2023-03-22T10:41:38.269" v="3522"/>
          <ac:inkMkLst>
            <pc:docMk/>
            <pc:sldMk cId="1142267585" sldId="295"/>
            <ac:inkMk id="41" creationId="{4451A4AC-76B0-713A-FC5D-E17E785BF04A}"/>
          </ac:inkMkLst>
        </pc:inkChg>
        <pc:inkChg chg="add del mod">
          <ac:chgData name="Perez, Anthony" userId="ac24d5df-7df6-4fef-b761-495ffd9c6584" providerId="ADAL" clId="{AC5B98BF-CAE1-4B91-8BE9-55CF551E8BC2}" dt="2023-03-22T10:41:38.271" v="3527"/>
          <ac:inkMkLst>
            <pc:docMk/>
            <pc:sldMk cId="1142267585" sldId="295"/>
            <ac:inkMk id="42" creationId="{73431018-C180-0178-96DA-E0AB34A7E16D}"/>
          </ac:inkMkLst>
        </pc:inkChg>
        <pc:inkChg chg="add mod">
          <ac:chgData name="Perez, Anthony" userId="ac24d5df-7df6-4fef-b761-495ffd9c6584" providerId="ADAL" clId="{AC5B98BF-CAE1-4B91-8BE9-55CF551E8BC2}" dt="2023-03-22T10:42:04.988" v="3531"/>
          <ac:inkMkLst>
            <pc:docMk/>
            <pc:sldMk cId="1142267585" sldId="295"/>
            <ac:inkMk id="44" creationId="{11EC267A-2C30-2290-8A91-56D51900DF7A}"/>
          </ac:inkMkLst>
        </pc:inkChg>
        <pc:inkChg chg="add mod">
          <ac:chgData name="Perez, Anthony" userId="ac24d5df-7df6-4fef-b761-495ffd9c6584" providerId="ADAL" clId="{AC5B98BF-CAE1-4B91-8BE9-55CF551E8BC2}" dt="2023-03-22T10:42:04.988" v="3531"/>
          <ac:inkMkLst>
            <pc:docMk/>
            <pc:sldMk cId="1142267585" sldId="295"/>
            <ac:inkMk id="45" creationId="{BC1662EE-6D8D-E85B-4DD5-83492C037F62}"/>
          </ac:inkMkLst>
        </pc:inkChg>
        <pc:inkChg chg="add mod">
          <ac:chgData name="Perez, Anthony" userId="ac24d5df-7df6-4fef-b761-495ffd9c6584" providerId="ADAL" clId="{AC5B98BF-CAE1-4B91-8BE9-55CF551E8BC2}" dt="2023-03-22T10:42:04.988" v="3531"/>
          <ac:inkMkLst>
            <pc:docMk/>
            <pc:sldMk cId="1142267585" sldId="295"/>
            <ac:inkMk id="46" creationId="{101B856E-5F87-FF5E-0DCE-2519B51123E0}"/>
          </ac:inkMkLst>
        </pc:inkChg>
        <pc:inkChg chg="add">
          <ac:chgData name="Perez, Anthony" userId="ac24d5df-7df6-4fef-b761-495ffd9c6584" providerId="ADAL" clId="{AC5B98BF-CAE1-4B91-8BE9-55CF551E8BC2}" dt="2023-03-22T10:42:08.914" v="3532" actId="9405"/>
          <ac:inkMkLst>
            <pc:docMk/>
            <pc:sldMk cId="1142267585" sldId="295"/>
            <ac:inkMk id="48" creationId="{26C2FBC6-8143-24B0-2C6D-717FFC0F8B38}"/>
          </ac:inkMkLst>
        </pc:inkChg>
        <pc:inkChg chg="add mod">
          <ac:chgData name="Perez, Anthony" userId="ac24d5df-7df6-4fef-b761-495ffd9c6584" providerId="ADAL" clId="{AC5B98BF-CAE1-4B91-8BE9-55CF551E8BC2}" dt="2023-03-22T10:42:13.447" v="3535"/>
          <ac:inkMkLst>
            <pc:docMk/>
            <pc:sldMk cId="1142267585" sldId="295"/>
            <ac:inkMk id="49" creationId="{9A5DDD96-F21D-4E5B-2F74-F327EE5FF69A}"/>
          </ac:inkMkLst>
        </pc:inkChg>
        <pc:inkChg chg="add mod">
          <ac:chgData name="Perez, Anthony" userId="ac24d5df-7df6-4fef-b761-495ffd9c6584" providerId="ADAL" clId="{AC5B98BF-CAE1-4B91-8BE9-55CF551E8BC2}" dt="2023-03-22T10:42:13.447" v="3535"/>
          <ac:inkMkLst>
            <pc:docMk/>
            <pc:sldMk cId="1142267585" sldId="295"/>
            <ac:inkMk id="50" creationId="{B8A9CB0A-2526-54F0-3996-17DFC8462D77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2" creationId="{FA9E0FD3-CBC7-D9E6-5E24-2E4F8F88671A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3" creationId="{974ED93C-4A80-42DF-B412-B5016CD4D3C6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4" creationId="{61DC709D-B258-B932-E4F0-0FF5BE6F777A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5" creationId="{891185A3-1012-FC62-404E-D88E0D643F59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6" creationId="{18689FF6-33D1-8516-7FD0-C80056ABC399}"/>
          </ac:inkMkLst>
        </pc:inkChg>
        <pc:inkChg chg="add mod">
          <ac:chgData name="Perez, Anthony" userId="ac24d5df-7df6-4fef-b761-495ffd9c6584" providerId="ADAL" clId="{AC5B98BF-CAE1-4B91-8BE9-55CF551E8BC2}" dt="2023-03-22T10:42:25.967" v="3542"/>
          <ac:inkMkLst>
            <pc:docMk/>
            <pc:sldMk cId="1142267585" sldId="295"/>
            <ac:inkMk id="57" creationId="{D710815A-C85E-64A8-3A67-3D48BCC3D4D8}"/>
          </ac:inkMkLst>
        </pc:inkChg>
      </pc:sldChg>
      <pc:sldChg chg="addSp delSp add del setBg delDesignElem">
        <pc:chgData name="Perez, Anthony" userId="ac24d5df-7df6-4fef-b761-495ffd9c6584" providerId="ADAL" clId="{AC5B98BF-CAE1-4B91-8BE9-55CF551E8BC2}" dt="2023-03-22T06:38:45.332" v="2974"/>
        <pc:sldMkLst>
          <pc:docMk/>
          <pc:sldMk cId="1025839619" sldId="296"/>
        </pc:sldMkLst>
        <pc:spChg chg="add del">
          <ac:chgData name="Perez, Anthony" userId="ac24d5df-7df6-4fef-b761-495ffd9c6584" providerId="ADAL" clId="{AC5B98BF-CAE1-4B91-8BE9-55CF551E8BC2}" dt="2023-03-22T06:38:45.332" v="2974"/>
          <ac:spMkLst>
            <pc:docMk/>
            <pc:sldMk cId="1025839619" sldId="296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3-22T06:38:45.332" v="2974"/>
          <ac:spMkLst>
            <pc:docMk/>
            <pc:sldMk cId="1025839619" sldId="296"/>
            <ac:spMk id="10" creationId="{89CC0F1E-BAA2-47B1-8F83-7ECB9FD9E009}"/>
          </ac:spMkLst>
        </pc:spChg>
      </pc:sldChg>
      <pc:sldChg chg="modSp add mod ord">
        <pc:chgData name="Perez, Anthony" userId="ac24d5df-7df6-4fef-b761-495ffd9c6584" providerId="ADAL" clId="{AC5B98BF-CAE1-4B91-8BE9-55CF551E8BC2}" dt="2023-04-06T02:58:03.141" v="3675" actId="20577"/>
        <pc:sldMkLst>
          <pc:docMk/>
          <pc:sldMk cId="1232132271" sldId="296"/>
        </pc:sldMkLst>
        <pc:spChg chg="mod">
          <ac:chgData name="Perez, Anthony" userId="ac24d5df-7df6-4fef-b761-495ffd9c6584" providerId="ADAL" clId="{AC5B98BF-CAE1-4B91-8BE9-55CF551E8BC2}" dt="2023-04-06T02:58:03.141" v="3675" actId="20577"/>
          <ac:spMkLst>
            <pc:docMk/>
            <pc:sldMk cId="1232132271" sldId="296"/>
            <ac:spMk id="3" creationId="{537B4AFF-BC92-9536-C43C-A31D85A24DDF}"/>
          </ac:spMkLst>
        </pc:spChg>
      </pc:sldChg>
      <pc:sldChg chg="addSp delSp add del setBg delDesignElem">
        <pc:chgData name="Perez, Anthony" userId="ac24d5df-7df6-4fef-b761-495ffd9c6584" providerId="ADAL" clId="{AC5B98BF-CAE1-4B91-8BE9-55CF551E8BC2}" dt="2023-03-22T06:37:29.103" v="2962"/>
        <pc:sldMkLst>
          <pc:docMk/>
          <pc:sldMk cId="2062935661" sldId="296"/>
        </pc:sldMkLst>
        <pc:spChg chg="add del">
          <ac:chgData name="Perez, Anthony" userId="ac24d5df-7df6-4fef-b761-495ffd9c6584" providerId="ADAL" clId="{AC5B98BF-CAE1-4B91-8BE9-55CF551E8BC2}" dt="2023-03-22T06:37:29.103" v="2962"/>
          <ac:spMkLst>
            <pc:docMk/>
            <pc:sldMk cId="2062935661" sldId="296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3-22T06:37:29.103" v="2962"/>
          <ac:spMkLst>
            <pc:docMk/>
            <pc:sldMk cId="2062935661" sldId="296"/>
            <ac:spMk id="10" creationId="{89CC0F1E-BAA2-47B1-8F83-7ECB9FD9E009}"/>
          </ac:spMkLst>
        </pc:spChg>
      </pc:sldChg>
      <pc:sldChg chg="delSp add del setBg delDesignElem">
        <pc:chgData name="Perez, Anthony" userId="ac24d5df-7df6-4fef-b761-495ffd9c6584" providerId="ADAL" clId="{AC5B98BF-CAE1-4B91-8BE9-55CF551E8BC2}" dt="2023-03-22T06:37:58.052" v="2971" actId="47"/>
        <pc:sldMkLst>
          <pc:docMk/>
          <pc:sldMk cId="2702914316" sldId="296"/>
        </pc:sldMkLst>
        <pc:spChg chg="del">
          <ac:chgData name="Perez, Anthony" userId="ac24d5df-7df6-4fef-b761-495ffd9c6584" providerId="ADAL" clId="{AC5B98BF-CAE1-4B91-8BE9-55CF551E8BC2}" dt="2023-03-22T06:37:35.298" v="2966"/>
          <ac:spMkLst>
            <pc:docMk/>
            <pc:sldMk cId="2702914316" sldId="296"/>
            <ac:spMk id="8" creationId="{DFF2AC85-FAA0-4844-813F-83C04D7382E2}"/>
          </ac:spMkLst>
        </pc:spChg>
        <pc:spChg chg="del">
          <ac:chgData name="Perez, Anthony" userId="ac24d5df-7df6-4fef-b761-495ffd9c6584" providerId="ADAL" clId="{AC5B98BF-CAE1-4B91-8BE9-55CF551E8BC2}" dt="2023-03-22T06:37:35.298" v="2966"/>
          <ac:spMkLst>
            <pc:docMk/>
            <pc:sldMk cId="2702914316" sldId="296"/>
            <ac:spMk id="10" creationId="{89CC0F1E-BAA2-47B1-8F83-7ECB9FD9E009}"/>
          </ac:spMkLst>
        </pc:spChg>
      </pc:sldChg>
      <pc:sldChg chg="new del">
        <pc:chgData name="Perez, Anthony" userId="ac24d5df-7df6-4fef-b761-495ffd9c6584" providerId="ADAL" clId="{AC5B98BF-CAE1-4B91-8BE9-55CF551E8BC2}" dt="2023-03-22T06:37:55.669" v="2970" actId="47"/>
        <pc:sldMkLst>
          <pc:docMk/>
          <pc:sldMk cId="1580813353" sldId="297"/>
        </pc:sldMkLst>
      </pc:sldChg>
      <pc:sldChg chg="new del">
        <pc:chgData name="Perez, Anthony" userId="ac24d5df-7df6-4fef-b761-495ffd9c6584" providerId="ADAL" clId="{AC5B98BF-CAE1-4B91-8BE9-55CF551E8BC2}" dt="2023-03-22T06:37:53.737" v="2969" actId="47"/>
        <pc:sldMkLst>
          <pc:docMk/>
          <pc:sldMk cId="165381859" sldId="298"/>
        </pc:sldMkLst>
      </pc:sldChg>
      <pc:sldChg chg="addSp modSp mod">
        <pc:chgData name="Perez, Anthony" userId="ac24d5df-7df6-4fef-b761-495ffd9c6584" providerId="ADAL" clId="{AC5B98BF-CAE1-4B91-8BE9-55CF551E8BC2}" dt="2023-04-06T02:56:18.274" v="3602" actId="20577"/>
        <pc:sldMkLst>
          <pc:docMk/>
          <pc:sldMk cId="3775243263" sldId="298"/>
        </pc:sldMkLst>
        <pc:spChg chg="mod">
          <ac:chgData name="Perez, Anthony" userId="ac24d5df-7df6-4fef-b761-495ffd9c6584" providerId="ADAL" clId="{AC5B98BF-CAE1-4B91-8BE9-55CF551E8BC2}" dt="2023-04-06T02:56:18.274" v="3602" actId="20577"/>
          <ac:spMkLst>
            <pc:docMk/>
            <pc:sldMk cId="3775243263" sldId="298"/>
            <ac:spMk id="3" creationId="{572250DF-9ED3-788B-A0FF-25BC3D8C5048}"/>
          </ac:spMkLst>
        </pc:spChg>
        <pc:picChg chg="add mod">
          <ac:chgData name="Perez, Anthony" userId="ac24d5df-7df6-4fef-b761-495ffd9c6584" providerId="ADAL" clId="{AC5B98BF-CAE1-4B91-8BE9-55CF551E8BC2}" dt="2023-04-06T02:28:44.037" v="3590" actId="1076"/>
          <ac:picMkLst>
            <pc:docMk/>
            <pc:sldMk cId="3775243263" sldId="298"/>
            <ac:picMk id="5" creationId="{8E55E14C-AFFB-4D0A-AAA1-DFCD8CBEA728}"/>
          </ac:picMkLst>
        </pc:picChg>
      </pc:sldChg>
      <pc:sldChg chg="addSp modSp mod">
        <pc:chgData name="Perez, Anthony" userId="ac24d5df-7df6-4fef-b761-495ffd9c6584" providerId="ADAL" clId="{AC5B98BF-CAE1-4B91-8BE9-55CF551E8BC2}" dt="2023-04-06T05:01:21.098" v="4774" actId="20577"/>
        <pc:sldMkLst>
          <pc:docMk/>
          <pc:sldMk cId="2064079271" sldId="299"/>
        </pc:sldMkLst>
        <pc:spChg chg="mod">
          <ac:chgData name="Perez, Anthony" userId="ac24d5df-7df6-4fef-b761-495ffd9c6584" providerId="ADAL" clId="{AC5B98BF-CAE1-4B91-8BE9-55CF551E8BC2}" dt="2023-04-06T05:01:21.098" v="4774" actId="20577"/>
          <ac:spMkLst>
            <pc:docMk/>
            <pc:sldMk cId="2064079271" sldId="299"/>
            <ac:spMk id="3" creationId="{572250DF-9ED3-788B-A0FF-25BC3D8C5048}"/>
          </ac:spMkLst>
        </pc:spChg>
        <pc:picChg chg="add mod">
          <ac:chgData name="Perez, Anthony" userId="ac24d5df-7df6-4fef-b761-495ffd9c6584" providerId="ADAL" clId="{AC5B98BF-CAE1-4B91-8BE9-55CF551E8BC2}" dt="2023-04-06T02:28:14.784" v="3584" actId="1076"/>
          <ac:picMkLst>
            <pc:docMk/>
            <pc:sldMk cId="2064079271" sldId="299"/>
            <ac:picMk id="5" creationId="{B3892217-16C1-891D-9C94-962FB0B89072}"/>
          </ac:picMkLst>
        </pc:picChg>
      </pc:sldChg>
      <pc:sldChg chg="modSp mod">
        <pc:chgData name="Perez, Anthony" userId="ac24d5df-7df6-4fef-b761-495ffd9c6584" providerId="ADAL" clId="{AC5B98BF-CAE1-4B91-8BE9-55CF551E8BC2}" dt="2023-04-06T03:43:34.492" v="4042" actId="20577"/>
        <pc:sldMkLst>
          <pc:docMk/>
          <pc:sldMk cId="2303937669" sldId="300"/>
        </pc:sldMkLst>
        <pc:spChg chg="mod">
          <ac:chgData name="Perez, Anthony" userId="ac24d5df-7df6-4fef-b761-495ffd9c6584" providerId="ADAL" clId="{AC5B98BF-CAE1-4B91-8BE9-55CF551E8BC2}" dt="2023-04-06T03:43:34.492" v="4042" actId="20577"/>
          <ac:spMkLst>
            <pc:docMk/>
            <pc:sldMk cId="2303937669" sldId="300"/>
            <ac:spMk id="3" creationId="{537B4AFF-BC92-9536-C43C-A31D85A24DDF}"/>
          </ac:spMkLst>
        </pc:spChg>
      </pc:sldChg>
      <pc:sldChg chg="modSp mod">
        <pc:chgData name="Perez, Anthony" userId="ac24d5df-7df6-4fef-b761-495ffd9c6584" providerId="ADAL" clId="{AC5B98BF-CAE1-4B91-8BE9-55CF551E8BC2}" dt="2023-04-06T04:21:20.928" v="4560" actId="20577"/>
        <pc:sldMkLst>
          <pc:docMk/>
          <pc:sldMk cId="3156375493" sldId="301"/>
        </pc:sldMkLst>
        <pc:spChg chg="mod">
          <ac:chgData name="Perez, Anthony" userId="ac24d5df-7df6-4fef-b761-495ffd9c6584" providerId="ADAL" clId="{AC5B98BF-CAE1-4B91-8BE9-55CF551E8BC2}" dt="2023-04-06T04:21:20.928" v="4560" actId="20577"/>
          <ac:spMkLst>
            <pc:docMk/>
            <pc:sldMk cId="3156375493" sldId="301"/>
            <ac:spMk id="2" creationId="{66371FD8-847E-12B9-5634-3A3D9B8B8AC8}"/>
          </ac:spMkLst>
        </pc:spChg>
        <pc:spChg chg="mod">
          <ac:chgData name="Perez, Anthony" userId="ac24d5df-7df6-4fef-b761-495ffd9c6584" providerId="ADAL" clId="{AC5B98BF-CAE1-4B91-8BE9-55CF551E8BC2}" dt="2023-04-06T04:11:35.675" v="4488" actId="20577"/>
          <ac:spMkLst>
            <pc:docMk/>
            <pc:sldMk cId="3156375493" sldId="301"/>
            <ac:spMk id="3" creationId="{537B4AFF-BC92-9536-C43C-A31D85A24DDF}"/>
          </ac:spMkLst>
        </pc:spChg>
      </pc:sldChg>
      <pc:sldChg chg="add del">
        <pc:chgData name="Perez, Anthony" userId="ac24d5df-7df6-4fef-b761-495ffd9c6584" providerId="ADAL" clId="{AC5B98BF-CAE1-4B91-8BE9-55CF551E8BC2}" dt="2023-04-06T02:40:52.772" v="3593"/>
        <pc:sldMkLst>
          <pc:docMk/>
          <pc:sldMk cId="2399518126" sldId="302"/>
        </pc:sldMkLst>
      </pc:sldChg>
      <pc:sldChg chg="addSp delSp modSp add mod">
        <pc:chgData name="Perez, Anthony" userId="ac24d5df-7df6-4fef-b761-495ffd9c6584" providerId="ADAL" clId="{AC5B98BF-CAE1-4B91-8BE9-55CF551E8BC2}" dt="2023-04-06T04:19:50.415" v="4546" actId="9405"/>
        <pc:sldMkLst>
          <pc:docMk/>
          <pc:sldMk cId="2781763201" sldId="302"/>
        </pc:sldMkLst>
        <pc:spChg chg="mod">
          <ac:chgData name="Perez, Anthony" userId="ac24d5df-7df6-4fef-b761-495ffd9c6584" providerId="ADAL" clId="{AC5B98BF-CAE1-4B91-8BE9-55CF551E8BC2}" dt="2023-04-06T02:56:40.355" v="3613" actId="20577"/>
          <ac:spMkLst>
            <pc:docMk/>
            <pc:sldMk cId="2781763201" sldId="302"/>
            <ac:spMk id="32" creationId="{A9B520F5-A94B-E865-2C80-1D5A5408C427}"/>
          </ac:spMkLst>
        </pc:spChg>
        <pc:grpChg chg="mod">
          <ac:chgData name="Perez, Anthony" userId="ac24d5df-7df6-4fef-b761-495ffd9c6584" providerId="ADAL" clId="{AC5B98BF-CAE1-4B91-8BE9-55CF551E8BC2}" dt="2023-04-06T04:19:47.044" v="4541"/>
          <ac:grpSpMkLst>
            <pc:docMk/>
            <pc:sldMk cId="2781763201" sldId="302"/>
            <ac:grpSpMk id="12" creationId="{66112D3B-6CC8-F3A7-1EF7-965B0C39D1E3}"/>
          </ac:grpSpMkLst>
        </pc:grpChg>
        <pc:picChg chg="add mod modCrop">
          <ac:chgData name="Perez, Anthony" userId="ac24d5df-7df6-4fef-b761-495ffd9c6584" providerId="ADAL" clId="{AC5B98BF-CAE1-4B91-8BE9-55CF551E8BC2}" dt="2023-04-06T02:57:15.023" v="3622" actId="1076"/>
          <ac:picMkLst>
            <pc:docMk/>
            <pc:sldMk cId="2781763201" sldId="302"/>
            <ac:picMk id="4" creationId="{81EB566D-E456-C22B-9093-AF570820FB48}"/>
          </ac:picMkLst>
        </pc:picChg>
        <pc:picChg chg="del">
          <ac:chgData name="Perez, Anthony" userId="ac24d5df-7df6-4fef-b761-495ffd9c6584" providerId="ADAL" clId="{AC5B98BF-CAE1-4B91-8BE9-55CF551E8BC2}" dt="2023-04-06T02:56:42.463" v="3614" actId="478"/>
          <ac:picMkLst>
            <pc:docMk/>
            <pc:sldMk cId="2781763201" sldId="302"/>
            <ac:picMk id="5" creationId="{56FE6466-BD0A-7C7E-DC69-A9DF158EEEB7}"/>
          </ac:picMkLst>
        </pc:picChg>
        <pc:inkChg chg="add del mod">
          <ac:chgData name="Perez, Anthony" userId="ac24d5df-7df6-4fef-b761-495ffd9c6584" providerId="ADAL" clId="{AC5B98BF-CAE1-4B91-8BE9-55CF551E8BC2}" dt="2023-04-06T04:19:50.415" v="4546" actId="9405"/>
          <ac:inkMkLst>
            <pc:docMk/>
            <pc:sldMk cId="2781763201" sldId="302"/>
            <ac:inkMk id="6" creationId="{4AAE693A-9039-78C0-C8CB-E94FEF85B44F}"/>
          </ac:inkMkLst>
        </pc:inkChg>
        <pc:inkChg chg="add del mod">
          <ac:chgData name="Perez, Anthony" userId="ac24d5df-7df6-4fef-b761-495ffd9c6584" providerId="ADAL" clId="{AC5B98BF-CAE1-4B91-8BE9-55CF551E8BC2}" dt="2023-04-06T04:19:49.982" v="4545" actId="9405"/>
          <ac:inkMkLst>
            <pc:docMk/>
            <pc:sldMk cId="2781763201" sldId="302"/>
            <ac:inkMk id="7" creationId="{65DB0623-6EE3-1000-EAE0-BA943FE09F39}"/>
          </ac:inkMkLst>
        </pc:inkChg>
        <pc:inkChg chg="add del mod">
          <ac:chgData name="Perez, Anthony" userId="ac24d5df-7df6-4fef-b761-495ffd9c6584" providerId="ADAL" clId="{AC5B98BF-CAE1-4B91-8BE9-55CF551E8BC2}" dt="2023-04-06T04:19:49.967" v="4544" actId="9405"/>
          <ac:inkMkLst>
            <pc:docMk/>
            <pc:sldMk cId="2781763201" sldId="302"/>
            <ac:inkMk id="8" creationId="{EE7E2E62-3F9E-FBE9-D565-9B1D66767848}"/>
          </ac:inkMkLst>
        </pc:inkChg>
        <pc:inkChg chg="add del mod">
          <ac:chgData name="Perez, Anthony" userId="ac24d5df-7df6-4fef-b761-495ffd9c6584" providerId="ADAL" clId="{AC5B98BF-CAE1-4B91-8BE9-55CF551E8BC2}" dt="2023-04-06T04:19:49.967" v="4543" actId="9405"/>
          <ac:inkMkLst>
            <pc:docMk/>
            <pc:sldMk cId="2781763201" sldId="302"/>
            <ac:inkMk id="9" creationId="{F52D18E2-8198-4D9F-0710-E5EBC3A37127}"/>
          </ac:inkMkLst>
        </pc:inkChg>
        <pc:inkChg chg="add del">
          <ac:chgData name="Perez, Anthony" userId="ac24d5df-7df6-4fef-b761-495ffd9c6584" providerId="ADAL" clId="{AC5B98BF-CAE1-4B91-8BE9-55CF551E8BC2}" dt="2023-04-06T04:19:47.245" v="4542" actId="9405"/>
          <ac:inkMkLst>
            <pc:docMk/>
            <pc:sldMk cId="2781763201" sldId="302"/>
            <ac:inkMk id="10" creationId="{2378FB6B-2B4D-621E-0B77-35415DA3B555}"/>
          </ac:inkMkLst>
        </pc:inkChg>
        <pc:inkChg chg="add del">
          <ac:chgData name="Perez, Anthony" userId="ac24d5df-7df6-4fef-b761-495ffd9c6584" providerId="ADAL" clId="{AC5B98BF-CAE1-4B91-8BE9-55CF551E8BC2}" dt="2023-04-06T04:19:47.044" v="4541"/>
          <ac:inkMkLst>
            <pc:docMk/>
            <pc:sldMk cId="2781763201" sldId="302"/>
            <ac:inkMk id="11" creationId="{589917ED-9950-D310-9EE3-3EA547A02F73}"/>
          </ac:inkMkLst>
        </pc:inkChg>
      </pc:sldChg>
      <pc:sldChg chg="addSp delSp add del setBg delDesignElem">
        <pc:chgData name="Perez, Anthony" userId="ac24d5df-7df6-4fef-b761-495ffd9c6584" providerId="ADAL" clId="{AC5B98BF-CAE1-4B91-8BE9-55CF551E8BC2}" dt="2023-04-06T02:40:52.772" v="3593"/>
        <pc:sldMkLst>
          <pc:docMk/>
          <pc:sldMk cId="2303925537" sldId="303"/>
        </pc:sldMkLst>
        <pc:spChg chg="add del">
          <ac:chgData name="Perez, Anthony" userId="ac24d5df-7df6-4fef-b761-495ffd9c6584" providerId="ADAL" clId="{AC5B98BF-CAE1-4B91-8BE9-55CF551E8BC2}" dt="2023-04-06T02:40:52.772" v="3593"/>
          <ac:spMkLst>
            <pc:docMk/>
            <pc:sldMk cId="2303925537" sldId="303"/>
            <ac:spMk id="8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4-06T02:40:52.772" v="3593"/>
          <ac:spMkLst>
            <pc:docMk/>
            <pc:sldMk cId="2303925537" sldId="303"/>
            <ac:spMk id="10" creationId="{89CC0F1E-BAA2-47B1-8F83-7ECB9FD9E009}"/>
          </ac:spMkLst>
        </pc:spChg>
      </pc:sldChg>
      <pc:sldChg chg="modSp add mod">
        <pc:chgData name="Perez, Anthony" userId="ac24d5df-7df6-4fef-b761-495ffd9c6584" providerId="ADAL" clId="{AC5B98BF-CAE1-4B91-8BE9-55CF551E8BC2}" dt="2023-04-06T02:57:49.456" v="3674" actId="20577"/>
        <pc:sldMkLst>
          <pc:docMk/>
          <pc:sldMk cId="3673714199" sldId="303"/>
        </pc:sldMkLst>
        <pc:spChg chg="mod">
          <ac:chgData name="Perez, Anthony" userId="ac24d5df-7df6-4fef-b761-495ffd9c6584" providerId="ADAL" clId="{AC5B98BF-CAE1-4B91-8BE9-55CF551E8BC2}" dt="2023-04-06T02:57:33.751" v="3646" actId="20577"/>
          <ac:spMkLst>
            <pc:docMk/>
            <pc:sldMk cId="3673714199" sldId="303"/>
            <ac:spMk id="2" creationId="{66371FD8-847E-12B9-5634-3A3D9B8B8AC8}"/>
          </ac:spMkLst>
        </pc:spChg>
        <pc:spChg chg="mod">
          <ac:chgData name="Perez, Anthony" userId="ac24d5df-7df6-4fef-b761-495ffd9c6584" providerId="ADAL" clId="{AC5B98BF-CAE1-4B91-8BE9-55CF551E8BC2}" dt="2023-04-06T02:57:49.456" v="3674" actId="20577"/>
          <ac:spMkLst>
            <pc:docMk/>
            <pc:sldMk cId="3673714199" sldId="303"/>
            <ac:spMk id="3" creationId="{537B4AFF-BC92-9536-C43C-A31D85A24DDF}"/>
          </ac:spMkLst>
        </pc:spChg>
      </pc:sldChg>
      <pc:sldChg chg="addSp delSp add del setBg delDesignElem">
        <pc:chgData name="Perez, Anthony" userId="ac24d5df-7df6-4fef-b761-495ffd9c6584" providerId="ADAL" clId="{AC5B98BF-CAE1-4B91-8BE9-55CF551E8BC2}" dt="2023-04-06T03:58:56.765" v="4133"/>
        <pc:sldMkLst>
          <pc:docMk/>
          <pc:sldMk cId="1660211261" sldId="304"/>
        </pc:sldMkLst>
        <pc:spChg chg="add del">
          <ac:chgData name="Perez, Anthony" userId="ac24d5df-7df6-4fef-b761-495ffd9c6584" providerId="ADAL" clId="{AC5B98BF-CAE1-4B91-8BE9-55CF551E8BC2}" dt="2023-04-06T03:58:56.765" v="4133"/>
          <ac:spMkLst>
            <pc:docMk/>
            <pc:sldMk cId="1660211261" sldId="304"/>
            <ac:spMk id="13" creationId="{DFF2AC85-FAA0-4844-813F-83C04D7382E2}"/>
          </ac:spMkLst>
        </pc:spChg>
        <pc:spChg chg="add del">
          <ac:chgData name="Perez, Anthony" userId="ac24d5df-7df6-4fef-b761-495ffd9c6584" providerId="ADAL" clId="{AC5B98BF-CAE1-4B91-8BE9-55CF551E8BC2}" dt="2023-04-06T03:58:56.765" v="4133"/>
          <ac:spMkLst>
            <pc:docMk/>
            <pc:sldMk cId="1660211261" sldId="304"/>
            <ac:spMk id="15" creationId="{89CC0F1E-BAA2-47B1-8F83-7ECB9FD9E009}"/>
          </ac:spMkLst>
        </pc:spChg>
      </pc:sldChg>
      <pc:sldChg chg="modSp add mod">
        <pc:chgData name="Perez, Anthony" userId="ac24d5df-7df6-4fef-b761-495ffd9c6584" providerId="ADAL" clId="{AC5B98BF-CAE1-4B91-8BE9-55CF551E8BC2}" dt="2023-04-06T04:09:48.703" v="4442" actId="20577"/>
        <pc:sldMkLst>
          <pc:docMk/>
          <pc:sldMk cId="2615114564" sldId="304"/>
        </pc:sldMkLst>
        <pc:spChg chg="mod">
          <ac:chgData name="Perez, Anthony" userId="ac24d5df-7df6-4fef-b761-495ffd9c6584" providerId="ADAL" clId="{AC5B98BF-CAE1-4B91-8BE9-55CF551E8BC2}" dt="2023-04-06T03:59:06.525" v="4143" actId="20577"/>
          <ac:spMkLst>
            <pc:docMk/>
            <pc:sldMk cId="2615114564" sldId="304"/>
            <ac:spMk id="2" creationId="{844A4657-C72D-DE8D-C37A-337A6AA6013F}"/>
          </ac:spMkLst>
        </pc:spChg>
        <pc:spChg chg="mod">
          <ac:chgData name="Perez, Anthony" userId="ac24d5df-7df6-4fef-b761-495ffd9c6584" providerId="ADAL" clId="{AC5B98BF-CAE1-4B91-8BE9-55CF551E8BC2}" dt="2023-04-06T04:09:48.703" v="4442" actId="20577"/>
          <ac:spMkLst>
            <pc:docMk/>
            <pc:sldMk cId="2615114564" sldId="304"/>
            <ac:spMk id="3" creationId="{7F6E45F2-EB31-A13B-61D4-8462FF591013}"/>
          </ac:spMkLst>
        </pc:spChg>
      </pc:sldChg>
    </pc:docChg>
  </pc:docChgLst>
  <pc:docChgLst>
    <pc:chgData name="Morales, Christopher G" userId="c365c2db-a91c-4b79-a132-10f1c33fe78f" providerId="ADAL" clId="{2F0FBA5C-B1AA-4DDE-A17E-3D7167455DB3}"/>
    <pc:docChg chg="undo custSel addSld delSld modSld sldOrd">
      <pc:chgData name="Morales, Christopher G" userId="c365c2db-a91c-4b79-a132-10f1c33fe78f" providerId="ADAL" clId="{2F0FBA5C-B1AA-4DDE-A17E-3D7167455DB3}" dt="2023-04-05T19:04:56.269" v="789" actId="20577"/>
      <pc:docMkLst>
        <pc:docMk/>
      </pc:docMkLst>
      <pc:sldChg chg="delSp modSp mod">
        <pc:chgData name="Morales, Christopher G" userId="c365c2db-a91c-4b79-a132-10f1c33fe78f" providerId="ADAL" clId="{2F0FBA5C-B1AA-4DDE-A17E-3D7167455DB3}" dt="2023-04-05T18:55:37.351" v="185" actId="478"/>
        <pc:sldMkLst>
          <pc:docMk/>
          <pc:sldMk cId="82834150" sldId="271"/>
        </pc:sldMkLst>
        <pc:spChg chg="mod">
          <ac:chgData name="Morales, Christopher G" userId="c365c2db-a91c-4b79-a132-10f1c33fe78f" providerId="ADAL" clId="{2F0FBA5C-B1AA-4DDE-A17E-3D7167455DB3}" dt="2023-04-05T18:21:09.856" v="25"/>
          <ac:spMkLst>
            <pc:docMk/>
            <pc:sldMk cId="82834150" sldId="271"/>
            <ac:spMk id="2" creationId="{4F51D37D-6819-1587-80CF-030319AD899D}"/>
          </ac:spMkLst>
        </pc:spChg>
        <pc:graphicFrameChg chg="del modGraphic">
          <ac:chgData name="Morales, Christopher G" userId="c365c2db-a91c-4b79-a132-10f1c33fe78f" providerId="ADAL" clId="{2F0FBA5C-B1AA-4DDE-A17E-3D7167455DB3}" dt="2023-04-05T18:55:37.351" v="185" actId="478"/>
          <ac:graphicFrameMkLst>
            <pc:docMk/>
            <pc:sldMk cId="82834150" sldId="271"/>
            <ac:graphicFrameMk id="3" creationId="{5EB15EAB-5B77-0B00-3EA9-4EED9C072208}"/>
          </ac:graphicFrameMkLst>
        </pc:graphicFrameChg>
      </pc:sldChg>
      <pc:sldChg chg="modSp mod">
        <pc:chgData name="Morales, Christopher G" userId="c365c2db-a91c-4b79-a132-10f1c33fe78f" providerId="ADAL" clId="{2F0FBA5C-B1AA-4DDE-A17E-3D7167455DB3}" dt="2023-04-05T19:04:23.077" v="780" actId="404"/>
        <pc:sldMkLst>
          <pc:docMk/>
          <pc:sldMk cId="2349466568" sldId="273"/>
        </pc:sldMkLst>
        <pc:spChg chg="mod">
          <ac:chgData name="Morales, Christopher G" userId="c365c2db-a91c-4b79-a132-10f1c33fe78f" providerId="ADAL" clId="{2F0FBA5C-B1AA-4DDE-A17E-3D7167455DB3}" dt="2023-04-05T18:53:56.033" v="103" actId="20577"/>
          <ac:spMkLst>
            <pc:docMk/>
            <pc:sldMk cId="2349466568" sldId="273"/>
            <ac:spMk id="2" creationId="{66371FD8-847E-12B9-5634-3A3D9B8B8AC8}"/>
          </ac:spMkLst>
        </pc:spChg>
        <pc:spChg chg="mod">
          <ac:chgData name="Morales, Christopher G" userId="c365c2db-a91c-4b79-a132-10f1c33fe78f" providerId="ADAL" clId="{2F0FBA5C-B1AA-4DDE-A17E-3D7167455DB3}" dt="2023-04-05T19:04:23.077" v="780" actId="404"/>
          <ac:spMkLst>
            <pc:docMk/>
            <pc:sldMk cId="2349466568" sldId="273"/>
            <ac:spMk id="3" creationId="{537B4AFF-BC92-9536-C43C-A31D85A24DDF}"/>
          </ac:spMkLst>
        </pc:spChg>
      </pc:sldChg>
      <pc:sldChg chg="addSp delSp modSp mod">
        <pc:chgData name="Morales, Christopher G" userId="c365c2db-a91c-4b79-a132-10f1c33fe78f" providerId="ADAL" clId="{2F0FBA5C-B1AA-4DDE-A17E-3D7167455DB3}" dt="2023-04-05T18:56:51.669" v="194" actId="478"/>
        <pc:sldMkLst>
          <pc:docMk/>
          <pc:sldMk cId="3467277034" sldId="283"/>
        </pc:sldMkLst>
        <pc:spChg chg="mod">
          <ac:chgData name="Morales, Christopher G" userId="c365c2db-a91c-4b79-a132-10f1c33fe78f" providerId="ADAL" clId="{2F0FBA5C-B1AA-4DDE-A17E-3D7167455DB3}" dt="2023-04-05T18:19:07.449" v="20" actId="20577"/>
          <ac:spMkLst>
            <pc:docMk/>
            <pc:sldMk cId="3467277034" sldId="283"/>
            <ac:spMk id="2" creationId="{4F51D37D-6819-1587-80CF-030319AD899D}"/>
          </ac:spMkLst>
        </pc:spChg>
        <pc:spChg chg="add del">
          <ac:chgData name="Morales, Christopher G" userId="c365c2db-a91c-4b79-a132-10f1c33fe78f" providerId="ADAL" clId="{2F0FBA5C-B1AA-4DDE-A17E-3D7167455DB3}" dt="2023-04-05T18:19:44.304" v="22"/>
          <ac:spMkLst>
            <pc:docMk/>
            <pc:sldMk cId="3467277034" sldId="283"/>
            <ac:spMk id="3" creationId="{E5728423-1A02-DBE9-561F-8EC255CE9789}"/>
          </ac:spMkLst>
        </pc:spChg>
        <pc:spChg chg="del mod">
          <ac:chgData name="Morales, Christopher G" userId="c365c2db-a91c-4b79-a132-10f1c33fe78f" providerId="ADAL" clId="{2F0FBA5C-B1AA-4DDE-A17E-3D7167455DB3}" dt="2023-04-05T18:56:51.669" v="194" actId="478"/>
          <ac:spMkLst>
            <pc:docMk/>
            <pc:sldMk cId="3467277034" sldId="283"/>
            <ac:spMk id="4" creationId="{784DDA61-3B7E-3C47-4CE8-7AB8F31A0D83}"/>
          </ac:spMkLst>
        </pc:spChg>
        <pc:picChg chg="del">
          <ac:chgData name="Morales, Christopher G" userId="c365c2db-a91c-4b79-a132-10f1c33fe78f" providerId="ADAL" clId="{2F0FBA5C-B1AA-4DDE-A17E-3D7167455DB3}" dt="2023-04-05T18:55:52.446" v="186" actId="478"/>
          <ac:picMkLst>
            <pc:docMk/>
            <pc:sldMk cId="3467277034" sldId="283"/>
            <ac:picMk id="9" creationId="{C08AF892-E0D3-65C0-5671-F7DF5C30A1F8}"/>
          </ac:picMkLst>
        </pc:picChg>
      </pc:sldChg>
      <pc:sldChg chg="addSp delSp modSp mod">
        <pc:chgData name="Morales, Christopher G" userId="c365c2db-a91c-4b79-a132-10f1c33fe78f" providerId="ADAL" clId="{2F0FBA5C-B1AA-4DDE-A17E-3D7167455DB3}" dt="2023-04-05T18:21:29.999" v="27" actId="22"/>
        <pc:sldMkLst>
          <pc:docMk/>
          <pc:sldMk cId="1142267585" sldId="295"/>
        </pc:sldMkLst>
        <pc:spChg chg="mod">
          <ac:chgData name="Morales, Christopher G" userId="c365c2db-a91c-4b79-a132-10f1c33fe78f" providerId="ADAL" clId="{2F0FBA5C-B1AA-4DDE-A17E-3D7167455DB3}" dt="2023-04-05T18:19:53.390" v="23"/>
          <ac:spMkLst>
            <pc:docMk/>
            <pc:sldMk cId="1142267585" sldId="295"/>
            <ac:spMk id="2" creationId="{4F51D37D-6819-1587-80CF-030319AD899D}"/>
          </ac:spMkLst>
        </pc:spChg>
        <pc:spChg chg="del">
          <ac:chgData name="Morales, Christopher G" userId="c365c2db-a91c-4b79-a132-10f1c33fe78f" providerId="ADAL" clId="{2F0FBA5C-B1AA-4DDE-A17E-3D7167455DB3}" dt="2023-04-05T18:19:58.117" v="24" actId="478"/>
          <ac:spMkLst>
            <pc:docMk/>
            <pc:sldMk cId="1142267585" sldId="295"/>
            <ac:spMk id="4" creationId="{784DDA61-3B7E-3C47-4CE8-7AB8F31A0D83}"/>
          </ac:spMkLst>
        </pc:spChg>
        <pc:spChg chg="add del">
          <ac:chgData name="Morales, Christopher G" userId="c365c2db-a91c-4b79-a132-10f1c33fe78f" providerId="ADAL" clId="{2F0FBA5C-B1AA-4DDE-A17E-3D7167455DB3}" dt="2023-04-05T18:21:29.999" v="27" actId="22"/>
          <ac:spMkLst>
            <pc:docMk/>
            <pc:sldMk cId="1142267585" sldId="295"/>
            <ac:spMk id="9" creationId="{C93422F5-68D8-4282-C0F3-1A8A27E99F11}"/>
          </ac:spMkLst>
        </pc:spChg>
      </pc:sldChg>
      <pc:sldChg chg="modSp mod">
        <pc:chgData name="Morales, Christopher G" userId="c365c2db-a91c-4b79-a132-10f1c33fe78f" providerId="ADAL" clId="{2F0FBA5C-B1AA-4DDE-A17E-3D7167455DB3}" dt="2023-04-05T19:04:39.374" v="783" actId="255"/>
        <pc:sldMkLst>
          <pc:docMk/>
          <pc:sldMk cId="1232132271" sldId="296"/>
        </pc:sldMkLst>
        <pc:spChg chg="mod">
          <ac:chgData name="Morales, Christopher G" userId="c365c2db-a91c-4b79-a132-10f1c33fe78f" providerId="ADAL" clId="{2F0FBA5C-B1AA-4DDE-A17E-3D7167455DB3}" dt="2023-04-05T18:53:17.133" v="68" actId="20577"/>
          <ac:spMkLst>
            <pc:docMk/>
            <pc:sldMk cId="1232132271" sldId="296"/>
            <ac:spMk id="2" creationId="{66371FD8-847E-12B9-5634-3A3D9B8B8AC8}"/>
          </ac:spMkLst>
        </pc:spChg>
        <pc:spChg chg="mod">
          <ac:chgData name="Morales, Christopher G" userId="c365c2db-a91c-4b79-a132-10f1c33fe78f" providerId="ADAL" clId="{2F0FBA5C-B1AA-4DDE-A17E-3D7167455DB3}" dt="2023-04-05T19:04:39.374" v="783" actId="255"/>
          <ac:spMkLst>
            <pc:docMk/>
            <pc:sldMk cId="1232132271" sldId="296"/>
            <ac:spMk id="3" creationId="{537B4AFF-BC92-9536-C43C-A31D85A24DDF}"/>
          </ac:spMkLst>
        </pc:spChg>
      </pc:sldChg>
      <pc:sldChg chg="delSp modSp add mod ord">
        <pc:chgData name="Morales, Christopher G" userId="c365c2db-a91c-4b79-a132-10f1c33fe78f" providerId="ADAL" clId="{2F0FBA5C-B1AA-4DDE-A17E-3D7167455DB3}" dt="2023-04-05T18:55:27.971" v="182" actId="1076"/>
        <pc:sldMkLst>
          <pc:docMk/>
          <pc:sldMk cId="3775243263" sldId="298"/>
        </pc:sldMkLst>
        <pc:spChg chg="mod">
          <ac:chgData name="Morales, Christopher G" userId="c365c2db-a91c-4b79-a132-10f1c33fe78f" providerId="ADAL" clId="{2F0FBA5C-B1AA-4DDE-A17E-3D7167455DB3}" dt="2023-04-05T18:55:27.971" v="182" actId="1076"/>
          <ac:spMkLst>
            <pc:docMk/>
            <pc:sldMk cId="3775243263" sldId="298"/>
            <ac:spMk id="3" creationId="{572250DF-9ED3-788B-A0FF-25BC3D8C5048}"/>
          </ac:spMkLst>
        </pc:spChg>
        <pc:grpChg chg="del">
          <ac:chgData name="Morales, Christopher G" userId="c365c2db-a91c-4b79-a132-10f1c33fe78f" providerId="ADAL" clId="{2F0FBA5C-B1AA-4DDE-A17E-3D7167455DB3}" dt="2023-04-05T18:55:25.046" v="181" actId="478"/>
          <ac:grpSpMkLst>
            <pc:docMk/>
            <pc:sldMk cId="3775243263" sldId="298"/>
            <ac:grpSpMk id="35" creationId="{1A5278CB-C7F3-33DD-5B12-020F6693F3C4}"/>
          </ac:grpSpMkLst>
        </pc:grpChg>
        <pc:grpChg chg="del">
          <ac:chgData name="Morales, Christopher G" userId="c365c2db-a91c-4b79-a132-10f1c33fe78f" providerId="ADAL" clId="{2F0FBA5C-B1AA-4DDE-A17E-3D7167455DB3}" dt="2023-04-05T18:55:25.046" v="181" actId="478"/>
          <ac:grpSpMkLst>
            <pc:docMk/>
            <pc:sldMk cId="3775243263" sldId="298"/>
            <ac:grpSpMk id="47" creationId="{5E7FECE6-8003-E7B8-76A2-CA180508C5EC}"/>
          </ac:grpSpMkLst>
        </pc:grpChg>
        <pc:grpChg chg="del">
          <ac:chgData name="Morales, Christopher G" userId="c365c2db-a91c-4b79-a132-10f1c33fe78f" providerId="ADAL" clId="{2F0FBA5C-B1AA-4DDE-A17E-3D7167455DB3}" dt="2023-04-05T18:55:25.046" v="181" actId="478"/>
          <ac:grpSpMkLst>
            <pc:docMk/>
            <pc:sldMk cId="3775243263" sldId="298"/>
            <ac:grpSpMk id="51" creationId="{DFD1C925-2543-EA38-47A7-3B99B4CABA0F}"/>
          </ac:grpSpMkLst>
        </pc:grpChg>
        <pc:grpChg chg="del">
          <ac:chgData name="Morales, Christopher G" userId="c365c2db-a91c-4b79-a132-10f1c33fe78f" providerId="ADAL" clId="{2F0FBA5C-B1AA-4DDE-A17E-3D7167455DB3}" dt="2023-04-05T18:55:25.046" v="181" actId="478"/>
          <ac:grpSpMkLst>
            <pc:docMk/>
            <pc:sldMk cId="3775243263" sldId="298"/>
            <ac:grpSpMk id="58" creationId="{1D3D8E89-8BD7-6328-19D0-A351D5310A13}"/>
          </ac:grpSpMkLst>
        </pc:grpChg>
        <pc:picChg chg="del">
          <ac:chgData name="Morales, Christopher G" userId="c365c2db-a91c-4b79-a132-10f1c33fe78f" providerId="ADAL" clId="{2F0FBA5C-B1AA-4DDE-A17E-3D7167455DB3}" dt="2023-04-05T18:55:21.863" v="179" actId="478"/>
          <ac:picMkLst>
            <pc:docMk/>
            <pc:sldMk cId="3775243263" sldId="298"/>
            <ac:picMk id="6" creationId="{45949B8D-D8D4-9D14-39CD-A67B1372D976}"/>
          </ac:picMkLst>
        </pc:picChg>
        <pc:picChg chg="del">
          <ac:chgData name="Morales, Christopher G" userId="c365c2db-a91c-4b79-a132-10f1c33fe78f" providerId="ADAL" clId="{2F0FBA5C-B1AA-4DDE-A17E-3D7167455DB3}" dt="2023-04-05T18:55:20.786" v="178" actId="478"/>
          <ac:picMkLst>
            <pc:docMk/>
            <pc:sldMk cId="3775243263" sldId="298"/>
            <ac:picMk id="7" creationId="{8F5CE30B-5E45-8A7A-90EE-A8076F1F2C60}"/>
          </ac:picMkLst>
        </pc:pic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8" creationId="{1B9FD259-3E7E-EA3D-A6CA-E9F31D66AD46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2" creationId="{FC97F543-D6FB-72AE-DDCE-B722F2C8C331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4" creationId="{13E481FE-29B7-5B3C-7ADB-00E59CED9252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5" creationId="{DF8C383A-4A7B-CCDE-D2D5-BEF8B65B3605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8" creationId="{8AF35B71-EE19-6922-EAFE-A427F4EB6D6A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19" creationId="{B5452D02-F0EC-2CC8-1A1E-CD0B820FD262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21" creationId="{6EBBE85A-3707-46D4-95E3-BB3A2AD99208}"/>
          </ac:inkMkLst>
        </pc:inkChg>
        <pc:inkChg chg="del">
          <ac:chgData name="Morales, Christopher G" userId="c365c2db-a91c-4b79-a132-10f1c33fe78f" providerId="ADAL" clId="{2F0FBA5C-B1AA-4DDE-A17E-3D7167455DB3}" dt="2023-04-05T18:55:25.046" v="181" actId="478"/>
          <ac:inkMkLst>
            <pc:docMk/>
            <pc:sldMk cId="3775243263" sldId="298"/>
            <ac:inkMk id="48" creationId="{26C2FBC6-8143-24B0-2C6D-717FFC0F8B38}"/>
          </ac:inkMkLst>
        </pc:inkChg>
      </pc:sldChg>
      <pc:sldChg chg="delSp modSp add mod ord">
        <pc:chgData name="Morales, Christopher G" userId="c365c2db-a91c-4b79-a132-10f1c33fe78f" providerId="ADAL" clId="{2F0FBA5C-B1AA-4DDE-A17E-3D7167455DB3}" dt="2023-04-05T18:55:31.379" v="183" actId="1076"/>
        <pc:sldMkLst>
          <pc:docMk/>
          <pc:sldMk cId="2064079271" sldId="299"/>
        </pc:sldMkLst>
        <pc:spChg chg="mod">
          <ac:chgData name="Morales, Christopher G" userId="c365c2db-a91c-4b79-a132-10f1c33fe78f" providerId="ADAL" clId="{2F0FBA5C-B1AA-4DDE-A17E-3D7167455DB3}" dt="2023-04-05T18:55:31.379" v="183" actId="1076"/>
          <ac:spMkLst>
            <pc:docMk/>
            <pc:sldMk cId="2064079271" sldId="299"/>
            <ac:spMk id="3" creationId="{572250DF-9ED3-788B-A0FF-25BC3D8C5048}"/>
          </ac:spMkLst>
        </pc:spChg>
        <pc:grpChg chg="del">
          <ac:chgData name="Morales, Christopher G" userId="c365c2db-a91c-4b79-a132-10f1c33fe78f" providerId="ADAL" clId="{2F0FBA5C-B1AA-4DDE-A17E-3D7167455DB3}" dt="2023-04-05T18:55:13.611" v="175" actId="478"/>
          <ac:grpSpMkLst>
            <pc:docMk/>
            <pc:sldMk cId="2064079271" sldId="299"/>
            <ac:grpSpMk id="35" creationId="{1A5278CB-C7F3-33DD-5B12-020F6693F3C4}"/>
          </ac:grpSpMkLst>
        </pc:grpChg>
        <pc:grpChg chg="del">
          <ac:chgData name="Morales, Christopher G" userId="c365c2db-a91c-4b79-a132-10f1c33fe78f" providerId="ADAL" clId="{2F0FBA5C-B1AA-4DDE-A17E-3D7167455DB3}" dt="2023-04-05T18:55:13.611" v="175" actId="478"/>
          <ac:grpSpMkLst>
            <pc:docMk/>
            <pc:sldMk cId="2064079271" sldId="299"/>
            <ac:grpSpMk id="47" creationId="{5E7FECE6-8003-E7B8-76A2-CA180508C5EC}"/>
          </ac:grpSpMkLst>
        </pc:grpChg>
        <pc:grpChg chg="del">
          <ac:chgData name="Morales, Christopher G" userId="c365c2db-a91c-4b79-a132-10f1c33fe78f" providerId="ADAL" clId="{2F0FBA5C-B1AA-4DDE-A17E-3D7167455DB3}" dt="2023-04-05T18:55:13.611" v="175" actId="478"/>
          <ac:grpSpMkLst>
            <pc:docMk/>
            <pc:sldMk cId="2064079271" sldId="299"/>
            <ac:grpSpMk id="51" creationId="{DFD1C925-2543-EA38-47A7-3B99B4CABA0F}"/>
          </ac:grpSpMkLst>
        </pc:grpChg>
        <pc:grpChg chg="del">
          <ac:chgData name="Morales, Christopher G" userId="c365c2db-a91c-4b79-a132-10f1c33fe78f" providerId="ADAL" clId="{2F0FBA5C-B1AA-4DDE-A17E-3D7167455DB3}" dt="2023-04-05T18:55:13.611" v="175" actId="478"/>
          <ac:grpSpMkLst>
            <pc:docMk/>
            <pc:sldMk cId="2064079271" sldId="299"/>
            <ac:grpSpMk id="58" creationId="{1D3D8E89-8BD7-6328-19D0-A351D5310A13}"/>
          </ac:grpSpMkLst>
        </pc:grpChg>
        <pc:picChg chg="del">
          <ac:chgData name="Morales, Christopher G" userId="c365c2db-a91c-4b79-a132-10f1c33fe78f" providerId="ADAL" clId="{2F0FBA5C-B1AA-4DDE-A17E-3D7167455DB3}" dt="2023-04-05T18:55:10.719" v="174" actId="478"/>
          <ac:picMkLst>
            <pc:docMk/>
            <pc:sldMk cId="2064079271" sldId="299"/>
            <ac:picMk id="6" creationId="{45949B8D-D8D4-9D14-39CD-A67B1372D976}"/>
          </ac:picMkLst>
        </pc:picChg>
        <pc:picChg chg="del">
          <ac:chgData name="Morales, Christopher G" userId="c365c2db-a91c-4b79-a132-10f1c33fe78f" providerId="ADAL" clId="{2F0FBA5C-B1AA-4DDE-A17E-3D7167455DB3}" dt="2023-04-05T18:55:09.921" v="173" actId="478"/>
          <ac:picMkLst>
            <pc:docMk/>
            <pc:sldMk cId="2064079271" sldId="299"/>
            <ac:picMk id="7" creationId="{8F5CE30B-5E45-8A7A-90EE-A8076F1F2C60}"/>
          </ac:picMkLst>
        </pc:pic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8" creationId="{1B9FD259-3E7E-EA3D-A6CA-E9F31D66AD46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12" creationId="{FC97F543-D6FB-72AE-DDCE-B722F2C8C331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14" creationId="{13E481FE-29B7-5B3C-7ADB-00E59CED9252}"/>
          </ac:inkMkLst>
        </pc:inkChg>
        <pc:inkChg chg="del">
          <ac:chgData name="Morales, Christopher G" userId="c365c2db-a91c-4b79-a132-10f1c33fe78f" providerId="ADAL" clId="{2F0FBA5C-B1AA-4DDE-A17E-3D7167455DB3}" dt="2023-04-05T18:55:17.458" v="177" actId="478"/>
          <ac:inkMkLst>
            <pc:docMk/>
            <pc:sldMk cId="2064079271" sldId="299"/>
            <ac:inkMk id="15" creationId="{DF8C383A-4A7B-CCDE-D2D5-BEF8B65B3605}"/>
          </ac:inkMkLst>
        </pc:inkChg>
        <pc:inkChg chg="del">
          <ac:chgData name="Morales, Christopher G" userId="c365c2db-a91c-4b79-a132-10f1c33fe78f" providerId="ADAL" clId="{2F0FBA5C-B1AA-4DDE-A17E-3D7167455DB3}" dt="2023-04-05T18:55:17.458" v="177" actId="478"/>
          <ac:inkMkLst>
            <pc:docMk/>
            <pc:sldMk cId="2064079271" sldId="299"/>
            <ac:inkMk id="18" creationId="{8AF35B71-EE19-6922-EAFE-A427F4EB6D6A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19" creationId="{B5452D02-F0EC-2CC8-1A1E-CD0B820FD262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21" creationId="{6EBBE85A-3707-46D4-95E3-BB3A2AD99208}"/>
          </ac:inkMkLst>
        </pc:inkChg>
        <pc:inkChg chg="del">
          <ac:chgData name="Morales, Christopher G" userId="c365c2db-a91c-4b79-a132-10f1c33fe78f" providerId="ADAL" clId="{2F0FBA5C-B1AA-4DDE-A17E-3D7167455DB3}" dt="2023-04-05T18:55:13.611" v="175" actId="478"/>
          <ac:inkMkLst>
            <pc:docMk/>
            <pc:sldMk cId="2064079271" sldId="299"/>
            <ac:inkMk id="48" creationId="{26C2FBC6-8143-24B0-2C6D-717FFC0F8B38}"/>
          </ac:inkMkLst>
        </pc:inkChg>
      </pc:sldChg>
      <pc:sldChg chg="modSp add mod ord">
        <pc:chgData name="Morales, Christopher G" userId="c365c2db-a91c-4b79-a132-10f1c33fe78f" providerId="ADAL" clId="{2F0FBA5C-B1AA-4DDE-A17E-3D7167455DB3}" dt="2023-04-05T18:55:01.197" v="172" actId="20577"/>
        <pc:sldMkLst>
          <pc:docMk/>
          <pc:sldMk cId="2303937669" sldId="300"/>
        </pc:sldMkLst>
        <pc:spChg chg="mod">
          <ac:chgData name="Morales, Christopher G" userId="c365c2db-a91c-4b79-a132-10f1c33fe78f" providerId="ADAL" clId="{2F0FBA5C-B1AA-4DDE-A17E-3D7167455DB3}" dt="2023-04-05T18:55:01.197" v="172" actId="20577"/>
          <ac:spMkLst>
            <pc:docMk/>
            <pc:sldMk cId="2303937669" sldId="300"/>
            <ac:spMk id="2" creationId="{66371FD8-847E-12B9-5634-3A3D9B8B8AC8}"/>
          </ac:spMkLst>
        </pc:spChg>
      </pc:sldChg>
      <pc:sldChg chg="addSp delSp add del setBg delDesignElem">
        <pc:chgData name="Morales, Christopher G" userId="c365c2db-a91c-4b79-a132-10f1c33fe78f" providerId="ADAL" clId="{2F0FBA5C-B1AA-4DDE-A17E-3D7167455DB3}" dt="2023-04-05T18:35:59.763" v="36"/>
        <pc:sldMkLst>
          <pc:docMk/>
          <pc:sldMk cId="3306173949" sldId="300"/>
        </pc:sldMkLst>
        <pc:spChg chg="add del">
          <ac:chgData name="Morales, Christopher G" userId="c365c2db-a91c-4b79-a132-10f1c33fe78f" providerId="ADAL" clId="{2F0FBA5C-B1AA-4DDE-A17E-3D7167455DB3}" dt="2023-04-05T18:35:59.763" v="36"/>
          <ac:spMkLst>
            <pc:docMk/>
            <pc:sldMk cId="3306173949" sldId="300"/>
            <ac:spMk id="8" creationId="{DFF2AC85-FAA0-4844-813F-83C04D7382E2}"/>
          </ac:spMkLst>
        </pc:spChg>
        <pc:spChg chg="add del">
          <ac:chgData name="Morales, Christopher G" userId="c365c2db-a91c-4b79-a132-10f1c33fe78f" providerId="ADAL" clId="{2F0FBA5C-B1AA-4DDE-A17E-3D7167455DB3}" dt="2023-04-05T18:35:59.763" v="36"/>
          <ac:spMkLst>
            <pc:docMk/>
            <pc:sldMk cId="3306173949" sldId="300"/>
            <ac:spMk id="10" creationId="{89CC0F1E-BAA2-47B1-8F83-7ECB9FD9E009}"/>
          </ac:spMkLst>
        </pc:spChg>
      </pc:sldChg>
      <pc:sldChg chg="addSp delSp add del setBg delDesignElem">
        <pc:chgData name="Morales, Christopher G" userId="c365c2db-a91c-4b79-a132-10f1c33fe78f" providerId="ADAL" clId="{2F0FBA5C-B1AA-4DDE-A17E-3D7167455DB3}" dt="2023-04-05T18:36:06.770" v="40"/>
        <pc:sldMkLst>
          <pc:docMk/>
          <pc:sldMk cId="2167623906" sldId="301"/>
        </pc:sldMkLst>
        <pc:spChg chg="add del">
          <ac:chgData name="Morales, Christopher G" userId="c365c2db-a91c-4b79-a132-10f1c33fe78f" providerId="ADAL" clId="{2F0FBA5C-B1AA-4DDE-A17E-3D7167455DB3}" dt="2023-04-05T18:36:06.770" v="40"/>
          <ac:spMkLst>
            <pc:docMk/>
            <pc:sldMk cId="2167623906" sldId="301"/>
            <ac:spMk id="8" creationId="{DFF2AC85-FAA0-4844-813F-83C04D7382E2}"/>
          </ac:spMkLst>
        </pc:spChg>
        <pc:spChg chg="add del">
          <ac:chgData name="Morales, Christopher G" userId="c365c2db-a91c-4b79-a132-10f1c33fe78f" providerId="ADAL" clId="{2F0FBA5C-B1AA-4DDE-A17E-3D7167455DB3}" dt="2023-04-05T18:36:06.770" v="40"/>
          <ac:spMkLst>
            <pc:docMk/>
            <pc:sldMk cId="2167623906" sldId="301"/>
            <ac:spMk id="10" creationId="{89CC0F1E-BAA2-47B1-8F83-7ECB9FD9E009}"/>
          </ac:spMkLst>
        </pc:spChg>
      </pc:sldChg>
      <pc:sldChg chg="modSp add mod ord">
        <pc:chgData name="Morales, Christopher G" userId="c365c2db-a91c-4b79-a132-10f1c33fe78f" providerId="ADAL" clId="{2F0FBA5C-B1AA-4DDE-A17E-3D7167455DB3}" dt="2023-04-05T19:04:56.269" v="789" actId="20577"/>
        <pc:sldMkLst>
          <pc:docMk/>
          <pc:sldMk cId="3156375493" sldId="301"/>
        </pc:sldMkLst>
        <pc:spChg chg="mod">
          <ac:chgData name="Morales, Christopher G" userId="c365c2db-a91c-4b79-a132-10f1c33fe78f" providerId="ADAL" clId="{2F0FBA5C-B1AA-4DDE-A17E-3D7167455DB3}" dt="2023-04-05T18:54:34.225" v="152" actId="20577"/>
          <ac:spMkLst>
            <pc:docMk/>
            <pc:sldMk cId="3156375493" sldId="301"/>
            <ac:spMk id="2" creationId="{66371FD8-847E-12B9-5634-3A3D9B8B8AC8}"/>
          </ac:spMkLst>
        </pc:spChg>
        <pc:spChg chg="mod">
          <ac:chgData name="Morales, Christopher G" userId="c365c2db-a91c-4b79-a132-10f1c33fe78f" providerId="ADAL" clId="{2F0FBA5C-B1AA-4DDE-A17E-3D7167455DB3}" dt="2023-04-05T19:04:56.269" v="789" actId="20577"/>
          <ac:spMkLst>
            <pc:docMk/>
            <pc:sldMk cId="3156375493" sldId="301"/>
            <ac:spMk id="3" creationId="{537B4AFF-BC92-9536-C43C-A31D85A24DDF}"/>
          </ac:spMkLst>
        </pc:spChg>
      </pc:sldChg>
    </pc:docChg>
  </pc:docChgLst>
  <pc:docChgLst>
    <pc:chgData name="Morales, Christopher G" userId="S::cmora84@calstatela.edu::c365c2db-a91c-4b79-a132-10f1c33fe78f" providerId="AD" clId="Web-{02D6222D-A64E-4D4A-AC5B-DCFB83B7E6C0}"/>
    <pc:docChg chg="modSld">
      <pc:chgData name="Morales, Christopher G" userId="S::cmora84@calstatela.edu::c365c2db-a91c-4b79-a132-10f1c33fe78f" providerId="AD" clId="Web-{02D6222D-A64E-4D4A-AC5B-DCFB83B7E6C0}" dt="2023-03-08T18:31:20.862" v="9" actId="1076"/>
      <pc:docMkLst>
        <pc:docMk/>
      </pc:docMkLst>
      <pc:sldChg chg="addSp modSp">
        <pc:chgData name="Morales, Christopher G" userId="S::cmora84@calstatela.edu::c365c2db-a91c-4b79-a132-10f1c33fe78f" providerId="AD" clId="Web-{02D6222D-A64E-4D4A-AC5B-DCFB83B7E6C0}" dt="2023-03-08T18:31:20.862" v="9" actId="1076"/>
        <pc:sldMkLst>
          <pc:docMk/>
          <pc:sldMk cId="377690781" sldId="282"/>
        </pc:sldMkLst>
        <pc:picChg chg="add mod">
          <ac:chgData name="Morales, Christopher G" userId="S::cmora84@calstatela.edu::c365c2db-a91c-4b79-a132-10f1c33fe78f" providerId="AD" clId="Web-{02D6222D-A64E-4D4A-AC5B-DCFB83B7E6C0}" dt="2023-03-08T18:31:20.862" v="9" actId="1076"/>
          <ac:picMkLst>
            <pc:docMk/>
            <pc:sldMk cId="377690781" sldId="282"/>
            <ac:picMk id="3" creationId="{49CFB0F9-A265-81A7-2AF7-65840BBC19BC}"/>
          </ac:picMkLst>
        </pc:picChg>
        <pc:picChg chg="mod">
          <ac:chgData name="Morales, Christopher G" userId="S::cmora84@calstatela.edu::c365c2db-a91c-4b79-a132-10f1c33fe78f" providerId="AD" clId="Web-{02D6222D-A64E-4D4A-AC5B-DCFB83B7E6C0}" dt="2023-03-08T18:30:05.967" v="1" actId="1076"/>
          <ac:picMkLst>
            <pc:docMk/>
            <pc:sldMk cId="377690781" sldId="282"/>
            <ac:picMk id="4" creationId="{D106921A-12CD-0857-40D2-2E18684B34DB}"/>
          </ac:picMkLst>
        </pc:picChg>
      </pc:sldChg>
    </pc:docChg>
  </pc:docChgLst>
  <pc:docChgLst>
    <pc:chgData name="Morales, Christopher G" userId="S::cmora84@calstatela.edu::c365c2db-a91c-4b79-a132-10f1c33fe78f" providerId="AD" clId="Web-{F07D1810-C901-4190-91E8-E7879433AE9D}"/>
    <pc:docChg chg="addSld modSld sldOrd">
      <pc:chgData name="Morales, Christopher G" userId="S::cmora84@calstatela.edu::c365c2db-a91c-4b79-a132-10f1c33fe78f" providerId="AD" clId="Web-{F07D1810-C901-4190-91E8-E7879433AE9D}" dt="2023-03-11T06:32:16.102" v="235" actId="20577"/>
      <pc:docMkLst>
        <pc:docMk/>
      </pc:docMkLst>
      <pc:sldChg chg="modSp">
        <pc:chgData name="Morales, Christopher G" userId="S::cmora84@calstatela.edu::c365c2db-a91c-4b79-a132-10f1c33fe78f" providerId="AD" clId="Web-{F07D1810-C901-4190-91E8-E7879433AE9D}" dt="2023-03-11T06:23:53.029" v="219" actId="20577"/>
        <pc:sldMkLst>
          <pc:docMk/>
          <pc:sldMk cId="3483091213" sldId="259"/>
        </pc:sldMkLst>
        <pc:spChg chg="mod">
          <ac:chgData name="Morales, Christopher G" userId="S::cmora84@calstatela.edu::c365c2db-a91c-4b79-a132-10f1c33fe78f" providerId="AD" clId="Web-{F07D1810-C901-4190-91E8-E7879433AE9D}" dt="2023-03-11T06:23:53.029" v="219" actId="20577"/>
          <ac:spMkLst>
            <pc:docMk/>
            <pc:sldMk cId="3483091213" sldId="259"/>
            <ac:spMk id="8" creationId="{873221E4-E9A9-6B48-232F-A83A1DE00947}"/>
          </ac:spMkLst>
        </pc:spChg>
      </pc:sldChg>
      <pc:sldChg chg="modSp ord">
        <pc:chgData name="Morales, Christopher G" userId="S::cmora84@calstatela.edu::c365c2db-a91c-4b79-a132-10f1c33fe78f" providerId="AD" clId="Web-{F07D1810-C901-4190-91E8-E7879433AE9D}" dt="2023-03-11T06:22:55.371" v="159" actId="20577"/>
        <pc:sldMkLst>
          <pc:docMk/>
          <pc:sldMk cId="982897391" sldId="260"/>
        </pc:sldMkLst>
        <pc:spChg chg="mod">
          <ac:chgData name="Morales, Christopher G" userId="S::cmora84@calstatela.edu::c365c2db-a91c-4b79-a132-10f1c33fe78f" providerId="AD" clId="Web-{F07D1810-C901-4190-91E8-E7879433AE9D}" dt="2023-03-11T06:22:55.371" v="159" actId="20577"/>
          <ac:spMkLst>
            <pc:docMk/>
            <pc:sldMk cId="982897391" sldId="260"/>
            <ac:spMk id="8" creationId="{873221E4-E9A9-6B48-232F-A83A1DE00947}"/>
          </ac:spMkLst>
        </pc:spChg>
      </pc:sldChg>
      <pc:sldChg chg="addSp delSp modSp">
        <pc:chgData name="Morales, Christopher G" userId="S::cmora84@calstatela.edu::c365c2db-a91c-4b79-a132-10f1c33fe78f" providerId="AD" clId="Web-{F07D1810-C901-4190-91E8-E7879433AE9D}" dt="2023-03-11T06:23:06.840" v="162"/>
        <pc:sldMkLst>
          <pc:docMk/>
          <pc:sldMk cId="1707322562" sldId="284"/>
        </pc:sldMkLst>
        <pc:spChg chg="add del mod">
          <ac:chgData name="Morales, Christopher G" userId="S::cmora84@calstatela.edu::c365c2db-a91c-4b79-a132-10f1c33fe78f" providerId="AD" clId="Web-{F07D1810-C901-4190-91E8-E7879433AE9D}" dt="2023-03-11T06:23:00.700" v="161"/>
          <ac:spMkLst>
            <pc:docMk/>
            <pc:sldMk cId="1707322562" sldId="284"/>
            <ac:spMk id="4" creationId="{5551A80A-2302-EC7D-5A09-F0E1C939E349}"/>
          </ac:spMkLst>
        </pc:spChg>
        <pc:spChg chg="del">
          <ac:chgData name="Morales, Christopher G" userId="S::cmora84@calstatela.edu::c365c2db-a91c-4b79-a132-10f1c33fe78f" providerId="AD" clId="Web-{F07D1810-C901-4190-91E8-E7879433AE9D}" dt="2023-03-11T06:22:58.606" v="160"/>
          <ac:spMkLst>
            <pc:docMk/>
            <pc:sldMk cId="1707322562" sldId="284"/>
            <ac:spMk id="8" creationId="{873221E4-E9A9-6B48-232F-A83A1DE00947}"/>
          </ac:spMkLst>
        </pc:spChg>
        <pc:picChg chg="del">
          <ac:chgData name="Morales, Christopher G" userId="S::cmora84@calstatela.edu::c365c2db-a91c-4b79-a132-10f1c33fe78f" providerId="AD" clId="Web-{F07D1810-C901-4190-91E8-E7879433AE9D}" dt="2023-03-11T06:23:06.840" v="162"/>
          <ac:picMkLst>
            <pc:docMk/>
            <pc:sldMk cId="1707322562" sldId="284"/>
            <ac:picMk id="6" creationId="{BE273FDE-4F58-ECC9-DE72-4374FD5E1A85}"/>
          </ac:picMkLst>
        </pc:picChg>
      </pc:sldChg>
      <pc:sldChg chg="delSp modSp add ord replId">
        <pc:chgData name="Morales, Christopher G" userId="S::cmora84@calstatela.edu::c365c2db-a91c-4b79-a132-10f1c33fe78f" providerId="AD" clId="Web-{F07D1810-C901-4190-91E8-E7879433AE9D}" dt="2023-03-11T06:32:16.102" v="235" actId="20577"/>
        <pc:sldMkLst>
          <pc:docMk/>
          <pc:sldMk cId="3409307929" sldId="285"/>
        </pc:sldMkLst>
        <pc:spChg chg="mod">
          <ac:chgData name="Morales, Christopher G" userId="S::cmora84@calstatela.edu::c365c2db-a91c-4b79-a132-10f1c33fe78f" providerId="AD" clId="Web-{F07D1810-C901-4190-91E8-E7879433AE9D}" dt="2023-03-11T06:32:10.274" v="233" actId="20577"/>
          <ac:spMkLst>
            <pc:docMk/>
            <pc:sldMk cId="3409307929" sldId="285"/>
            <ac:spMk id="2" creationId="{356D9D39-FF1E-66E7-9091-EE416F5C3EE2}"/>
          </ac:spMkLst>
        </pc:spChg>
        <pc:spChg chg="mod">
          <ac:chgData name="Morales, Christopher G" userId="S::cmora84@calstatela.edu::c365c2db-a91c-4b79-a132-10f1c33fe78f" providerId="AD" clId="Web-{F07D1810-C901-4190-91E8-E7879433AE9D}" dt="2023-03-11T06:32:16.102" v="235" actId="20577"/>
          <ac:spMkLst>
            <pc:docMk/>
            <pc:sldMk cId="3409307929" sldId="285"/>
            <ac:spMk id="4" creationId="{043506C1-21E1-C6EE-E471-0D11511BA154}"/>
          </ac:spMkLst>
        </pc:spChg>
        <pc:picChg chg="del">
          <ac:chgData name="Morales, Christopher G" userId="S::cmora84@calstatela.edu::c365c2db-a91c-4b79-a132-10f1c33fe78f" providerId="AD" clId="Web-{F07D1810-C901-4190-91E8-E7879433AE9D}" dt="2023-03-11T06:32:11.821" v="234"/>
          <ac:picMkLst>
            <pc:docMk/>
            <pc:sldMk cId="3409307929" sldId="285"/>
            <ac:picMk id="3" creationId="{A24DDCEA-DB6F-A50E-775A-880479E6269E}"/>
          </ac:picMkLst>
        </pc:picChg>
      </pc:sldChg>
    </pc:docChg>
  </pc:docChgLst>
  <pc:docChgLst>
    <pc:chgData name="Morales, Christopher G" userId="S::cmora84@calstatela.edu::c365c2db-a91c-4b79-a132-10f1c33fe78f" providerId="AD" clId="Web-{FE418257-A51C-4DDA-8DD2-C9D500AFEFAB}"/>
    <pc:docChg chg="addSld modSld sldOrd">
      <pc:chgData name="Morales, Christopher G" userId="S::cmora84@calstatela.edu::c365c2db-a91c-4b79-a132-10f1c33fe78f" providerId="AD" clId="Web-{FE418257-A51C-4DDA-8DD2-C9D500AFEFAB}" dt="2023-03-22T16:43:34.109" v="17" actId="20577"/>
      <pc:docMkLst>
        <pc:docMk/>
      </pc:docMkLst>
      <pc:sldChg chg="addSp delSp modSp ord">
        <pc:chgData name="Morales, Christopher G" userId="S::cmora84@calstatela.edu::c365c2db-a91c-4b79-a132-10f1c33fe78f" providerId="AD" clId="Web-{FE418257-A51C-4DDA-8DD2-C9D500AFEFAB}" dt="2023-03-22T16:43:34.109" v="17" actId="20577"/>
        <pc:sldMkLst>
          <pc:docMk/>
          <pc:sldMk cId="3409307929" sldId="285"/>
        </pc:sldMkLst>
        <pc:spChg chg="mod">
          <ac:chgData name="Morales, Christopher G" userId="S::cmora84@calstatela.edu::c365c2db-a91c-4b79-a132-10f1c33fe78f" providerId="AD" clId="Web-{FE418257-A51C-4DDA-8DD2-C9D500AFEFAB}" dt="2023-03-22T16:43:34.109" v="17" actId="20577"/>
          <ac:spMkLst>
            <pc:docMk/>
            <pc:sldMk cId="3409307929" sldId="285"/>
            <ac:spMk id="4" creationId="{043506C1-21E1-C6EE-E471-0D11511BA154}"/>
          </ac:spMkLst>
        </pc:spChg>
        <pc:picChg chg="add mod">
          <ac:chgData name="Morales, Christopher G" userId="S::cmora84@calstatela.edu::c365c2db-a91c-4b79-a132-10f1c33fe78f" providerId="AD" clId="Web-{FE418257-A51C-4DDA-8DD2-C9D500AFEFAB}" dt="2023-03-22T16:42:49.200" v="5" actId="14100"/>
          <ac:picMkLst>
            <pc:docMk/>
            <pc:sldMk cId="3409307929" sldId="285"/>
            <ac:picMk id="3" creationId="{B7BB502B-E5B1-1CBB-1F28-832114031E5A}"/>
          </ac:picMkLst>
        </pc:picChg>
        <pc:picChg chg="del">
          <ac:chgData name="Morales, Christopher G" userId="S::cmora84@calstatela.edu::c365c2db-a91c-4b79-a132-10f1c33fe78f" providerId="AD" clId="Web-{FE418257-A51C-4DDA-8DD2-C9D500AFEFAB}" dt="2023-03-22T16:42:34.090" v="0"/>
          <ac:picMkLst>
            <pc:docMk/>
            <pc:sldMk cId="3409307929" sldId="285"/>
            <ac:picMk id="17" creationId="{7A69EFA1-704B-EC69-BBE6-134E251192F2}"/>
          </ac:picMkLst>
        </pc:picChg>
      </pc:sldChg>
      <pc:sldChg chg="add replId">
        <pc:chgData name="Morales, Christopher G" userId="S::cmora84@calstatela.edu::c365c2db-a91c-4b79-a132-10f1c33fe78f" providerId="AD" clId="Web-{FE418257-A51C-4DDA-8DD2-C9D500AFEFAB}" dt="2023-03-22T16:43:06.685" v="6"/>
        <pc:sldMkLst>
          <pc:docMk/>
          <pc:sldMk cId="3866182713" sldId="297"/>
        </pc:sldMkLst>
      </pc:sldChg>
    </pc:docChg>
  </pc:docChgLst>
  <pc:docChgLst>
    <pc:chgData name="Morales, Christopher G" userId="S::cmora84@calstatela.edu::c365c2db-a91c-4b79-a132-10f1c33fe78f" providerId="AD" clId="Web-{DB44E3A3-7405-47AC-BD89-A84DA4B30A5F}"/>
    <pc:docChg chg="addSld delSld modSld sldOrd">
      <pc:chgData name="Morales, Christopher G" userId="S::cmora84@calstatela.edu::c365c2db-a91c-4b79-a132-10f1c33fe78f" providerId="AD" clId="Web-{DB44E3A3-7405-47AC-BD89-A84DA4B30A5F}" dt="2023-02-28T06:51:53.108" v="370" actId="20577"/>
      <pc:docMkLst>
        <pc:docMk/>
      </pc:docMkLst>
      <pc:sldChg chg="addSp modSp mod setBg addAnim setClrOvrMap">
        <pc:chgData name="Morales, Christopher G" userId="S::cmora84@calstatela.edu::c365c2db-a91c-4b79-a132-10f1c33fe78f" providerId="AD" clId="Web-{DB44E3A3-7405-47AC-BD89-A84DA4B30A5F}" dt="2023-02-28T05:58:10.411" v="14"/>
        <pc:sldMkLst>
          <pc:docMk/>
          <pc:sldMk cId="109857222" sldId="256"/>
        </pc:sldMkLst>
        <pc:spChg chg="mod">
          <ac:chgData name="Morales, Christopher G" userId="S::cmora84@calstatela.edu::c365c2db-a91c-4b79-a132-10f1c33fe78f" providerId="AD" clId="Web-{DB44E3A3-7405-47AC-BD89-A84DA4B30A5F}" dt="2023-02-28T05:58:10.411" v="1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orales, Christopher G" userId="S::cmora84@calstatela.edu::c365c2db-a91c-4b79-a132-10f1c33fe78f" providerId="AD" clId="Web-{DB44E3A3-7405-47AC-BD89-A84DA4B30A5F}" dt="2023-02-28T05:58:10.411" v="12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5:58:10.411" v="12"/>
          <ac:spMkLst>
            <pc:docMk/>
            <pc:sldMk cId="109857222" sldId="256"/>
            <ac:spMk id="9" creationId="{71B2258F-86CA-4D4D-8270-BC05FCDEBFB3}"/>
          </ac:spMkLst>
        </pc:spChg>
        <pc:picChg chg="add mod ord">
          <ac:chgData name="Morales, Christopher G" userId="S::cmora84@calstatela.edu::c365c2db-a91c-4b79-a132-10f1c33fe78f" providerId="AD" clId="Web-{DB44E3A3-7405-47AC-BD89-A84DA4B30A5F}" dt="2023-02-28T05:58:10.411" v="12"/>
          <ac:picMkLst>
            <pc:docMk/>
            <pc:sldMk cId="109857222" sldId="256"/>
            <ac:picMk id="4" creationId="{B4CEC028-4E3D-FCEB-276F-E5CD472799F2}"/>
          </ac:picMkLst>
        </pc:picChg>
      </pc:sldChg>
      <pc:sldChg chg="modSp">
        <pc:chgData name="Morales, Christopher G" userId="S::cmora84@calstatela.edu::c365c2db-a91c-4b79-a132-10f1c33fe78f" providerId="AD" clId="Web-{DB44E3A3-7405-47AC-BD89-A84DA4B30A5F}" dt="2023-02-28T05:58:40.522" v="22" actId="20577"/>
        <pc:sldMkLst>
          <pc:docMk/>
          <pc:sldMk cId="4229552290" sldId="257"/>
        </pc:sldMkLst>
        <pc:spChg chg="mod">
          <ac:chgData name="Morales, Christopher G" userId="S::cmora84@calstatela.edu::c365c2db-a91c-4b79-a132-10f1c33fe78f" providerId="AD" clId="Web-{DB44E3A3-7405-47AC-BD89-A84DA4B30A5F}" dt="2023-02-28T05:58:40.522" v="22" actId="20577"/>
          <ac:spMkLst>
            <pc:docMk/>
            <pc:sldMk cId="4229552290" sldId="257"/>
            <ac:spMk id="2" creationId="{DD9094A8-9A42-C0DF-E58A-98C918F8F6F5}"/>
          </ac:spMkLst>
        </pc:spChg>
      </pc:sldChg>
      <pc:sldChg chg="addSp delSp modSp mod setBg">
        <pc:chgData name="Morales, Christopher G" userId="S::cmora84@calstatela.edu::c365c2db-a91c-4b79-a132-10f1c33fe78f" providerId="AD" clId="Web-{DB44E3A3-7405-47AC-BD89-A84DA4B30A5F}" dt="2023-02-28T06:22:29.567" v="113" actId="20577"/>
        <pc:sldMkLst>
          <pc:docMk/>
          <pc:sldMk cId="1482851842" sldId="261"/>
        </pc:sldMkLst>
        <pc:spChg chg="mod">
          <ac:chgData name="Morales, Christopher G" userId="S::cmora84@calstatela.edu::c365c2db-a91c-4b79-a132-10f1c33fe78f" providerId="AD" clId="Web-{DB44E3A3-7405-47AC-BD89-A84DA4B30A5F}" dt="2023-02-28T06:00:56.001" v="37"/>
          <ac:spMkLst>
            <pc:docMk/>
            <pc:sldMk cId="1482851842" sldId="261"/>
            <ac:spMk id="2" creationId="{191E2657-8F45-0D01-5A30-EBD12EAD1EDF}"/>
          </ac:spMkLst>
        </pc:spChg>
        <pc:spChg chg="del">
          <ac:chgData name="Morales, Christopher G" userId="S::cmora84@calstatela.edu::c365c2db-a91c-4b79-a132-10f1c33fe78f" providerId="AD" clId="Web-{DB44E3A3-7405-47AC-BD89-A84DA4B30A5F}" dt="2023-02-28T05:59:53.606" v="29"/>
          <ac:spMkLst>
            <pc:docMk/>
            <pc:sldMk cId="1482851842" sldId="261"/>
            <ac:spMk id="3" creationId="{19DFD8A2-9213-C5B8-F607-E258A87FE1FF}"/>
          </ac:spMkLst>
        </pc:spChg>
        <pc:spChg chg="add mod">
          <ac:chgData name="Morales, Christopher G" userId="S::cmora84@calstatela.edu::c365c2db-a91c-4b79-a132-10f1c33fe78f" providerId="AD" clId="Web-{DB44E3A3-7405-47AC-BD89-A84DA4B30A5F}" dt="2023-02-28T06:22:29.567" v="113" actId="20577"/>
          <ac:spMkLst>
            <pc:docMk/>
            <pc:sldMk cId="1482851842" sldId="261"/>
            <ac:spMk id="8" creationId="{6D9E3C5E-62C8-E0D5-CADE-48F02E11C00B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6:00:56.001" v="37"/>
          <ac:spMkLst>
            <pc:docMk/>
            <pc:sldMk cId="1482851842" sldId="261"/>
            <ac:spMk id="11" creationId="{CEB41C5C-0F34-4DDA-9D7C-5E717F35F60C}"/>
          </ac:spMkLst>
        </pc:spChg>
        <pc:picChg chg="add mod ord">
          <ac:chgData name="Morales, Christopher G" userId="S::cmora84@calstatela.edu::c365c2db-a91c-4b79-a132-10f1c33fe78f" providerId="AD" clId="Web-{DB44E3A3-7405-47AC-BD89-A84DA4B30A5F}" dt="2023-02-28T06:00:56.001" v="37"/>
          <ac:picMkLst>
            <pc:docMk/>
            <pc:sldMk cId="1482851842" sldId="261"/>
            <ac:picMk id="4" creationId="{CEF1C9F5-E1E9-B3DA-2608-E58379FFFE0C}"/>
          </ac:picMkLst>
        </pc:picChg>
        <pc:cxnChg chg="add">
          <ac:chgData name="Morales, Christopher G" userId="S::cmora84@calstatela.edu::c365c2db-a91c-4b79-a132-10f1c33fe78f" providerId="AD" clId="Web-{DB44E3A3-7405-47AC-BD89-A84DA4B30A5F}" dt="2023-02-28T06:00:56.001" v="37"/>
          <ac:cxnSpMkLst>
            <pc:docMk/>
            <pc:sldMk cId="1482851842" sldId="261"/>
            <ac:cxnSpMk id="13" creationId="{57E1E5E6-F385-4E9C-B201-BA5BDE5CAD52}"/>
          </ac:cxnSpMkLst>
        </pc:cxnChg>
      </pc:sldChg>
      <pc:sldChg chg="addSp delSp modSp new mod setBg">
        <pc:chgData name="Morales, Christopher G" userId="S::cmora84@calstatela.edu::c365c2db-a91c-4b79-a132-10f1c33fe78f" providerId="AD" clId="Web-{DB44E3A3-7405-47AC-BD89-A84DA4B30A5F}" dt="2023-02-28T06:38:43.977" v="176" actId="20577"/>
        <pc:sldMkLst>
          <pc:docMk/>
          <pc:sldMk cId="710643640" sldId="280"/>
        </pc:sldMkLst>
        <pc:spChg chg="mod ord">
          <ac:chgData name="Morales, Christopher G" userId="S::cmora84@calstatela.edu::c365c2db-a91c-4b79-a132-10f1c33fe78f" providerId="AD" clId="Web-{DB44E3A3-7405-47AC-BD89-A84DA4B30A5F}" dt="2023-02-28T06:29:49.284" v="128"/>
          <ac:spMkLst>
            <pc:docMk/>
            <pc:sldMk cId="710643640" sldId="280"/>
            <ac:spMk id="2" creationId="{805B2E4C-629C-9BB8-4E72-83104949E605}"/>
          </ac:spMkLst>
        </pc:spChg>
        <pc:spChg chg="del">
          <ac:chgData name="Morales, Christopher G" userId="S::cmora84@calstatela.edu::c365c2db-a91c-4b79-a132-10f1c33fe78f" providerId="AD" clId="Web-{DB44E3A3-7405-47AC-BD89-A84DA4B30A5F}" dt="2023-02-28T06:29:12.563" v="123"/>
          <ac:spMkLst>
            <pc:docMk/>
            <pc:sldMk cId="710643640" sldId="280"/>
            <ac:spMk id="3" creationId="{5C7C543E-95FE-5970-177F-F76CA01F4666}"/>
          </ac:spMkLst>
        </pc:spChg>
        <pc:spChg chg="add mod">
          <ac:chgData name="Morales, Christopher G" userId="S::cmora84@calstatela.edu::c365c2db-a91c-4b79-a132-10f1c33fe78f" providerId="AD" clId="Web-{DB44E3A3-7405-47AC-BD89-A84DA4B30A5F}" dt="2023-02-28T06:38:43.977" v="176" actId="20577"/>
          <ac:spMkLst>
            <pc:docMk/>
            <pc:sldMk cId="710643640" sldId="280"/>
            <ac:spMk id="9" creationId="{05804E51-4327-2AB6-92E0-8E495F9B3C48}"/>
          </ac:spMkLst>
        </pc:spChg>
        <pc:spChg chg="add del">
          <ac:chgData name="Morales, Christopher G" userId="S::cmora84@calstatela.edu::c365c2db-a91c-4b79-a132-10f1c33fe78f" providerId="AD" clId="Web-{DB44E3A3-7405-47AC-BD89-A84DA4B30A5F}" dt="2023-02-28T06:29:49.269" v="127"/>
          <ac:spMkLst>
            <pc:docMk/>
            <pc:sldMk cId="710643640" sldId="280"/>
            <ac:spMk id="10" creationId="{96918796-2918-40D6-BE3A-4600C47FCD42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6:29:49.284" v="128"/>
          <ac:spMkLst>
            <pc:docMk/>
            <pc:sldMk cId="710643640" sldId="280"/>
            <ac:spMk id="12" creationId="{99899462-FC16-43B0-966B-FCA263450716}"/>
          </ac:spMkLst>
        </pc:spChg>
        <pc:picChg chg="add mod ord">
          <ac:chgData name="Morales, Christopher G" userId="S::cmora84@calstatela.edu::c365c2db-a91c-4b79-a132-10f1c33fe78f" providerId="AD" clId="Web-{DB44E3A3-7405-47AC-BD89-A84DA4B30A5F}" dt="2023-02-28T06:29:49.284" v="128"/>
          <ac:picMkLst>
            <pc:docMk/>
            <pc:sldMk cId="710643640" sldId="280"/>
            <ac:picMk id="4" creationId="{094311FE-8C2F-A1DF-B9CD-7CD39B33F5AF}"/>
          </ac:picMkLst>
        </pc:picChg>
        <pc:picChg chg="add mod">
          <ac:chgData name="Morales, Christopher G" userId="S::cmora84@calstatela.edu::c365c2db-a91c-4b79-a132-10f1c33fe78f" providerId="AD" clId="Web-{DB44E3A3-7405-47AC-BD89-A84DA4B30A5F}" dt="2023-02-28T06:29:49.284" v="128"/>
          <ac:picMkLst>
            <pc:docMk/>
            <pc:sldMk cId="710643640" sldId="280"/>
            <ac:picMk id="5" creationId="{1AA66638-8371-16E3-4550-382AFB0906E1}"/>
          </ac:picMkLst>
        </pc:picChg>
        <pc:cxnChg chg="add">
          <ac:chgData name="Morales, Christopher G" userId="S::cmora84@calstatela.edu::c365c2db-a91c-4b79-a132-10f1c33fe78f" providerId="AD" clId="Web-{DB44E3A3-7405-47AC-BD89-A84DA4B30A5F}" dt="2023-02-28T06:29:49.284" v="128"/>
          <ac:cxnSpMkLst>
            <pc:docMk/>
            <pc:sldMk cId="710643640" sldId="280"/>
            <ac:cxnSpMk id="14" creationId="{AAFEA932-2DF1-410C-A00A-7A1E7DBF7511}"/>
          </ac:cxnSpMkLst>
        </pc:cxnChg>
      </pc:sldChg>
      <pc:sldChg chg="addSp delSp modSp add del mod ord replId setBg modClrScheme chgLayout">
        <pc:chgData name="Morales, Christopher G" userId="S::cmora84@calstatela.edu::c365c2db-a91c-4b79-a132-10f1c33fe78f" providerId="AD" clId="Web-{DB44E3A3-7405-47AC-BD89-A84DA4B30A5F}" dt="2023-02-28T06:01:55.380" v="40"/>
        <pc:sldMkLst>
          <pc:docMk/>
          <pc:sldMk cId="3659314322" sldId="280"/>
        </pc:sldMkLst>
        <pc:spChg chg="mod ord">
          <ac:chgData name="Morales, Christopher G" userId="S::cmora84@calstatela.edu::c365c2db-a91c-4b79-a132-10f1c33fe78f" providerId="AD" clId="Web-{DB44E3A3-7405-47AC-BD89-A84DA4B30A5F}" dt="2023-02-28T06:00:46.953" v="36"/>
          <ac:spMkLst>
            <pc:docMk/>
            <pc:sldMk cId="3659314322" sldId="280"/>
            <ac:spMk id="2" creationId="{191E2657-8F45-0D01-5A30-EBD12EAD1EDF}"/>
          </ac:spMkLst>
        </pc:spChg>
        <pc:spChg chg="add del mod">
          <ac:chgData name="Morales, Christopher G" userId="S::cmora84@calstatela.edu::c365c2db-a91c-4b79-a132-10f1c33fe78f" providerId="AD" clId="Web-{DB44E3A3-7405-47AC-BD89-A84DA4B30A5F}" dt="2023-02-28T06:00:32.280" v="32"/>
          <ac:spMkLst>
            <pc:docMk/>
            <pc:sldMk cId="3659314322" sldId="280"/>
            <ac:spMk id="5" creationId="{9C6729F2-6C3B-167D-D231-69E4B47D4873}"/>
          </ac:spMkLst>
        </pc:spChg>
        <pc:spChg chg="add del mod ord">
          <ac:chgData name="Morales, Christopher G" userId="S::cmora84@calstatela.edu::c365c2db-a91c-4b79-a132-10f1c33fe78f" providerId="AD" clId="Web-{DB44E3A3-7405-47AC-BD89-A84DA4B30A5F}" dt="2023-02-28T06:00:46.953" v="36"/>
          <ac:spMkLst>
            <pc:docMk/>
            <pc:sldMk cId="3659314322" sldId="280"/>
            <ac:spMk id="7" creationId="{FA0E4B26-5BE4-B8DA-44D9-E2FB736D26C3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6:00:46.953" v="36"/>
          <ac:spMkLst>
            <pc:docMk/>
            <pc:sldMk cId="3659314322" sldId="280"/>
            <ac:spMk id="12" creationId="{1707FC24-6981-43D9-B525-C7832BA22463}"/>
          </ac:spMkLst>
        </pc:spChg>
        <pc:picChg chg="del">
          <ac:chgData name="Morales, Christopher G" userId="S::cmora84@calstatela.edu::c365c2db-a91c-4b79-a132-10f1c33fe78f" providerId="AD" clId="Web-{DB44E3A3-7405-47AC-BD89-A84DA4B30A5F}" dt="2023-02-28T05:59:59.543" v="31"/>
          <ac:picMkLst>
            <pc:docMk/>
            <pc:sldMk cId="3659314322" sldId="280"/>
            <ac:picMk id="4" creationId="{CEF1C9F5-E1E9-B3DA-2608-E58379FFFE0C}"/>
          </ac:picMkLst>
        </pc:picChg>
        <pc:picChg chg="add mod ord modCrop">
          <ac:chgData name="Morales, Christopher G" userId="S::cmora84@calstatela.edu::c365c2db-a91c-4b79-a132-10f1c33fe78f" providerId="AD" clId="Web-{DB44E3A3-7405-47AC-BD89-A84DA4B30A5F}" dt="2023-02-28T06:00:46.953" v="36"/>
          <ac:picMkLst>
            <pc:docMk/>
            <pc:sldMk cId="3659314322" sldId="280"/>
            <ac:picMk id="6" creationId="{C955C3B8-7BD5-0541-7129-611C5FF06E6D}"/>
          </ac:picMkLst>
        </pc:picChg>
      </pc:sldChg>
      <pc:sldChg chg="addSp delSp modSp add replId">
        <pc:chgData name="Morales, Christopher G" userId="S::cmora84@calstatela.edu::c365c2db-a91c-4b79-a132-10f1c33fe78f" providerId="AD" clId="Web-{DB44E3A3-7405-47AC-BD89-A84DA4B30A5F}" dt="2023-02-28T06:47:20.605" v="286" actId="20577"/>
        <pc:sldMkLst>
          <pc:docMk/>
          <pc:sldMk cId="2315417709" sldId="281"/>
        </pc:sldMkLst>
        <pc:spChg chg="mod">
          <ac:chgData name="Morales, Christopher G" userId="S::cmora84@calstatela.edu::c365c2db-a91c-4b79-a132-10f1c33fe78f" providerId="AD" clId="Web-{DB44E3A3-7405-47AC-BD89-A84DA4B30A5F}" dt="2023-02-28T06:39:27.792" v="199" actId="20577"/>
          <ac:spMkLst>
            <pc:docMk/>
            <pc:sldMk cId="2315417709" sldId="281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DB44E3A3-7405-47AC-BD89-A84DA4B30A5F}" dt="2023-02-28T06:47:20.605" v="286" actId="20577"/>
          <ac:spMkLst>
            <pc:docMk/>
            <pc:sldMk cId="2315417709" sldId="281"/>
            <ac:spMk id="9" creationId="{05804E51-4327-2AB6-92E0-8E495F9B3C48}"/>
          </ac:spMkLst>
        </pc:spChg>
        <pc:picChg chg="add mod">
          <ac:chgData name="Morales, Christopher G" userId="S::cmora84@calstatela.edu::c365c2db-a91c-4b79-a132-10f1c33fe78f" providerId="AD" clId="Web-{DB44E3A3-7405-47AC-BD89-A84DA4B30A5F}" dt="2023-02-28T06:38:53.602" v="181" actId="1076"/>
          <ac:picMkLst>
            <pc:docMk/>
            <pc:sldMk cId="2315417709" sldId="281"/>
            <ac:picMk id="3" creationId="{7FF66907-0777-5DD4-5286-671823B1B1D4}"/>
          </ac:picMkLst>
        </pc:picChg>
        <pc:picChg chg="del">
          <ac:chgData name="Morales, Christopher G" userId="S::cmora84@calstatela.edu::c365c2db-a91c-4b79-a132-10f1c33fe78f" providerId="AD" clId="Web-{DB44E3A3-7405-47AC-BD89-A84DA4B30A5F}" dt="2023-02-28T06:38:49.664" v="179"/>
          <ac:picMkLst>
            <pc:docMk/>
            <pc:sldMk cId="2315417709" sldId="281"/>
            <ac:picMk id="4" creationId="{094311FE-8C2F-A1DF-B9CD-7CD39B33F5AF}"/>
          </ac:picMkLst>
        </pc:picChg>
        <pc:picChg chg="del">
          <ac:chgData name="Morales, Christopher G" userId="S::cmora84@calstatela.edu::c365c2db-a91c-4b79-a132-10f1c33fe78f" providerId="AD" clId="Web-{DB44E3A3-7405-47AC-BD89-A84DA4B30A5F}" dt="2023-02-28T06:38:48.352" v="178"/>
          <ac:picMkLst>
            <pc:docMk/>
            <pc:sldMk cId="2315417709" sldId="281"/>
            <ac:picMk id="5" creationId="{1AA66638-8371-16E3-4550-382AFB0906E1}"/>
          </ac:picMkLst>
        </pc:picChg>
      </pc:sldChg>
      <pc:sldChg chg="add del replId">
        <pc:chgData name="Morales, Christopher G" userId="S::cmora84@calstatela.edu::c365c2db-a91c-4b79-a132-10f1c33fe78f" providerId="AD" clId="Web-{DB44E3A3-7405-47AC-BD89-A84DA4B30A5F}" dt="2023-02-28T06:01:57.146" v="41"/>
        <pc:sldMkLst>
          <pc:docMk/>
          <pc:sldMk cId="2707949091" sldId="281"/>
        </pc:sldMkLst>
      </pc:sldChg>
      <pc:sldChg chg="addSp delSp modSp add replId">
        <pc:chgData name="Morales, Christopher G" userId="S::cmora84@calstatela.edu::c365c2db-a91c-4b79-a132-10f1c33fe78f" providerId="AD" clId="Web-{DB44E3A3-7405-47AC-BD89-A84DA4B30A5F}" dt="2023-02-28T06:51:53.108" v="370" actId="20577"/>
        <pc:sldMkLst>
          <pc:docMk/>
          <pc:sldMk cId="377690781" sldId="282"/>
        </pc:sldMkLst>
        <pc:spChg chg="mod">
          <ac:chgData name="Morales, Christopher G" userId="S::cmora84@calstatela.edu::c365c2db-a91c-4b79-a132-10f1c33fe78f" providerId="AD" clId="Web-{DB44E3A3-7405-47AC-BD89-A84DA4B30A5F}" dt="2023-02-28T06:50:06.491" v="310"/>
          <ac:spMkLst>
            <pc:docMk/>
            <pc:sldMk cId="377690781" sldId="282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DB44E3A3-7405-47AC-BD89-A84DA4B30A5F}" dt="2023-02-28T06:51:53.108" v="370" actId="20577"/>
          <ac:spMkLst>
            <pc:docMk/>
            <pc:sldMk cId="377690781" sldId="282"/>
            <ac:spMk id="9" creationId="{05804E51-4327-2AB6-92E0-8E495F9B3C48}"/>
          </ac:spMkLst>
        </pc:spChg>
        <pc:spChg chg="del">
          <ac:chgData name="Morales, Christopher G" userId="S::cmora84@calstatela.edu::c365c2db-a91c-4b79-a132-10f1c33fe78f" providerId="AD" clId="Web-{DB44E3A3-7405-47AC-BD89-A84DA4B30A5F}" dt="2023-02-28T06:50:06.491" v="310"/>
          <ac:spMkLst>
            <pc:docMk/>
            <pc:sldMk cId="377690781" sldId="282"/>
            <ac:spMk id="12" creationId="{99899462-FC16-43B0-966B-FCA263450716}"/>
          </ac:spMkLst>
        </pc:spChg>
        <pc:spChg chg="add">
          <ac:chgData name="Morales, Christopher G" userId="S::cmora84@calstatela.edu::c365c2db-a91c-4b79-a132-10f1c33fe78f" providerId="AD" clId="Web-{DB44E3A3-7405-47AC-BD89-A84DA4B30A5F}" dt="2023-02-28T06:50:06.491" v="310"/>
          <ac:spMkLst>
            <pc:docMk/>
            <pc:sldMk cId="377690781" sldId="282"/>
            <ac:spMk id="19" creationId="{CEB41C5C-0F34-4DDA-9D7C-5E717F35F60C}"/>
          </ac:spMkLst>
        </pc:spChg>
        <pc:picChg chg="del">
          <ac:chgData name="Morales, Christopher G" userId="S::cmora84@calstatela.edu::c365c2db-a91c-4b79-a132-10f1c33fe78f" providerId="AD" clId="Web-{DB44E3A3-7405-47AC-BD89-A84DA4B30A5F}" dt="2023-02-28T06:47:29.824" v="294"/>
          <ac:picMkLst>
            <pc:docMk/>
            <pc:sldMk cId="377690781" sldId="282"/>
            <ac:picMk id="3" creationId="{7FF66907-0777-5DD4-5286-671823B1B1D4}"/>
          </ac:picMkLst>
        </pc:picChg>
        <pc:picChg chg="add mod">
          <ac:chgData name="Morales, Christopher G" userId="S::cmora84@calstatela.edu::c365c2db-a91c-4b79-a132-10f1c33fe78f" providerId="AD" clId="Web-{DB44E3A3-7405-47AC-BD89-A84DA4B30A5F}" dt="2023-02-28T06:50:06.491" v="310"/>
          <ac:picMkLst>
            <pc:docMk/>
            <pc:sldMk cId="377690781" sldId="282"/>
            <ac:picMk id="4" creationId="{D106921A-12CD-0857-40D2-2E18684B34DB}"/>
          </ac:picMkLst>
        </pc:picChg>
        <pc:cxnChg chg="del">
          <ac:chgData name="Morales, Christopher G" userId="S::cmora84@calstatela.edu::c365c2db-a91c-4b79-a132-10f1c33fe78f" providerId="AD" clId="Web-{DB44E3A3-7405-47AC-BD89-A84DA4B30A5F}" dt="2023-02-28T06:50:06.491" v="310"/>
          <ac:cxnSpMkLst>
            <pc:docMk/>
            <pc:sldMk cId="377690781" sldId="282"/>
            <ac:cxnSpMk id="14" creationId="{AAFEA932-2DF1-410C-A00A-7A1E7DBF7511}"/>
          </ac:cxnSpMkLst>
        </pc:cxnChg>
        <pc:cxnChg chg="add">
          <ac:chgData name="Morales, Christopher G" userId="S::cmora84@calstatela.edu::c365c2db-a91c-4b79-a132-10f1c33fe78f" providerId="AD" clId="Web-{DB44E3A3-7405-47AC-BD89-A84DA4B30A5F}" dt="2023-02-28T06:50:06.491" v="310"/>
          <ac:cxnSpMkLst>
            <pc:docMk/>
            <pc:sldMk cId="377690781" sldId="282"/>
            <ac:cxnSpMk id="21" creationId="{57E1E5E6-F385-4E9C-B201-BA5BDE5CAD52}"/>
          </ac:cxnSpMkLst>
        </pc:cxnChg>
      </pc:sldChg>
    </pc:docChg>
  </pc:docChgLst>
  <pc:docChgLst>
    <pc:chgData name="Morales, Christopher G" userId="S::cmora84@calstatela.edu::c365c2db-a91c-4b79-a132-10f1c33fe78f" providerId="AD" clId="Web-{DE62D622-61A5-4D64-A04E-9114A9DE0056}"/>
    <pc:docChg chg="modSld">
      <pc:chgData name="Morales, Christopher G" userId="S::cmora84@calstatela.edu::c365c2db-a91c-4b79-a132-10f1c33fe78f" providerId="AD" clId="Web-{DE62D622-61A5-4D64-A04E-9114A9DE0056}" dt="2023-03-01T18:41:14.541" v="15" actId="20577"/>
      <pc:docMkLst>
        <pc:docMk/>
      </pc:docMkLst>
      <pc:sldChg chg="modSp">
        <pc:chgData name="Morales, Christopher G" userId="S::cmora84@calstatela.edu::c365c2db-a91c-4b79-a132-10f1c33fe78f" providerId="AD" clId="Web-{DE62D622-61A5-4D64-A04E-9114A9DE0056}" dt="2023-03-01T18:41:14.541" v="15" actId="20577"/>
        <pc:sldMkLst>
          <pc:docMk/>
          <pc:sldMk cId="109857222" sldId="256"/>
        </pc:sldMkLst>
        <pc:spChg chg="mod">
          <ac:chgData name="Morales, Christopher G" userId="S::cmora84@calstatela.edu::c365c2db-a91c-4b79-a132-10f1c33fe78f" providerId="AD" clId="Web-{DE62D622-61A5-4D64-A04E-9114A9DE0056}" dt="2023-03-01T18:40:39.134" v="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orales, Christopher G" userId="S::cmora84@calstatela.edu::c365c2db-a91c-4b79-a132-10f1c33fe78f" providerId="AD" clId="Web-{DE62D622-61A5-4D64-A04E-9114A9DE0056}" dt="2023-03-01T18:41:14.541" v="15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Morales, Christopher G" userId="S::cmora84@calstatela.edu::c365c2db-a91c-4b79-a132-10f1c33fe78f" providerId="AD" clId="Web-{BCEC8099-43AB-4AA1-A48E-47F6B37B68DB}"/>
    <pc:docChg chg="addSld delSld modSld">
      <pc:chgData name="Morales, Christopher G" userId="S::cmora84@calstatela.edu::c365c2db-a91c-4b79-a132-10f1c33fe78f" providerId="AD" clId="Web-{BCEC8099-43AB-4AA1-A48E-47F6B37B68DB}" dt="2023-02-27T05:06:27.609" v="636"/>
      <pc:docMkLst>
        <pc:docMk/>
      </pc:docMkLst>
      <pc:sldChg chg="addSp delSp modSp new mod setBg setClrOvrMap">
        <pc:chgData name="Morales, Christopher G" userId="S::cmora84@calstatela.edu::c365c2db-a91c-4b79-a132-10f1c33fe78f" providerId="AD" clId="Web-{BCEC8099-43AB-4AA1-A48E-47F6B37B68DB}" dt="2023-02-27T04:34:55.757" v="65" actId="20577"/>
        <pc:sldMkLst>
          <pc:docMk/>
          <pc:sldMk cId="4229552290" sldId="257"/>
        </pc:sldMkLst>
        <pc:spChg chg="mod ord">
          <ac:chgData name="Morales, Christopher G" userId="S::cmora84@calstatela.edu::c365c2db-a91c-4b79-a132-10f1c33fe78f" providerId="AD" clId="Web-{BCEC8099-43AB-4AA1-A48E-47F6B37B68DB}" dt="2023-02-27T04:33:39.067" v="44"/>
          <ac:spMkLst>
            <pc:docMk/>
            <pc:sldMk cId="4229552290" sldId="257"/>
            <ac:spMk id="2" creationId="{DD9094A8-9A42-C0DF-E58A-98C918F8F6F5}"/>
          </ac:spMkLst>
        </pc:spChg>
        <pc:spChg chg="del">
          <ac:chgData name="Morales, Christopher G" userId="S::cmora84@calstatela.edu::c365c2db-a91c-4b79-a132-10f1c33fe78f" providerId="AD" clId="Web-{BCEC8099-43AB-4AA1-A48E-47F6B37B68DB}" dt="2023-02-27T04:32:37.924" v="14"/>
          <ac:spMkLst>
            <pc:docMk/>
            <pc:sldMk cId="4229552290" sldId="257"/>
            <ac:spMk id="3" creationId="{B77E7C42-64D7-922C-8661-2188218584CD}"/>
          </ac:spMkLst>
        </pc:spChg>
        <pc:spChg chg="add del mod">
          <ac:chgData name="Morales, Christopher G" userId="S::cmora84@calstatela.edu::c365c2db-a91c-4b79-a132-10f1c33fe78f" providerId="AD" clId="Web-{BCEC8099-43AB-4AA1-A48E-47F6B37B68DB}" dt="2023-02-27T04:33:27.941" v="42"/>
          <ac:spMkLst>
            <pc:docMk/>
            <pc:sldMk cId="4229552290" sldId="257"/>
            <ac:spMk id="6" creationId="{AF58ABD8-DC7E-47AF-D52B-F9FBD5A1755B}"/>
          </ac:spMkLst>
        </pc:spChg>
        <pc:spChg chg="add del mod">
          <ac:chgData name="Morales, Christopher G" userId="S::cmora84@calstatela.edu::c365c2db-a91c-4b79-a132-10f1c33fe78f" providerId="AD" clId="Web-{BCEC8099-43AB-4AA1-A48E-47F6B37B68DB}" dt="2023-02-27T04:33:19.425" v="41"/>
          <ac:spMkLst>
            <pc:docMk/>
            <pc:sldMk cId="4229552290" sldId="257"/>
            <ac:spMk id="8" creationId="{43D6EBE5-F947-3066-C4BA-E98D7954DE66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33:27.941" v="42"/>
          <ac:spMkLst>
            <pc:docMk/>
            <pc:sldMk cId="4229552290" sldId="257"/>
            <ac:spMk id="11" creationId="{FF9B822F-893E-44C8-963C-64F50ACECBB2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33:27.941" v="42"/>
          <ac:spMkLst>
            <pc:docMk/>
            <pc:sldMk cId="4229552290" sldId="257"/>
            <ac:spMk id="13" creationId="{EBF87945-A001-489F-9D9B-7D9435F0B9CA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33:39.067" v="44"/>
          <ac:spMkLst>
            <pc:docMk/>
            <pc:sldMk cId="4229552290" sldId="257"/>
            <ac:spMk id="18" creationId="{A4AC5506-6312-4701-8D3C-40187889A947}"/>
          </ac:spMkLst>
        </pc:spChg>
        <pc:spChg chg="add mod">
          <ac:chgData name="Morales, Christopher G" userId="S::cmora84@calstatela.edu::c365c2db-a91c-4b79-a132-10f1c33fe78f" providerId="AD" clId="Web-{BCEC8099-43AB-4AA1-A48E-47F6B37B68DB}" dt="2023-02-27T04:34:55.757" v="65" actId="20577"/>
          <ac:spMkLst>
            <pc:docMk/>
            <pc:sldMk cId="4229552290" sldId="257"/>
            <ac:spMk id="22" creationId="{3B3A96F8-CDAF-F8D9-3448-9BB235826A11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33:39.067" v="44"/>
          <ac:spMkLst>
            <pc:docMk/>
            <pc:sldMk cId="4229552290" sldId="257"/>
            <ac:spMk id="25" creationId="{9B76D444-2756-434F-AE61-96D69830C13E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33:39.067" v="44"/>
          <ac:spMkLst>
            <pc:docMk/>
            <pc:sldMk cId="4229552290" sldId="257"/>
            <ac:spMk id="27" creationId="{A27B6159-7734-4564-9E0F-C4BC43C36E52}"/>
          </ac:spMkLst>
        </pc:spChg>
        <pc:picChg chg="add mod ord">
          <ac:chgData name="Morales, Christopher G" userId="S::cmora84@calstatela.edu::c365c2db-a91c-4b79-a132-10f1c33fe78f" providerId="AD" clId="Web-{BCEC8099-43AB-4AA1-A48E-47F6B37B68DB}" dt="2023-02-27T04:33:39.067" v="44"/>
          <ac:picMkLst>
            <pc:docMk/>
            <pc:sldMk cId="4229552290" sldId="257"/>
            <ac:picMk id="4" creationId="{F09C3A25-7D04-A866-3464-0A594D91450D}"/>
          </ac:picMkLst>
        </pc:picChg>
        <pc:cxnChg chg="add">
          <ac:chgData name="Morales, Christopher G" userId="S::cmora84@calstatela.edu::c365c2db-a91c-4b79-a132-10f1c33fe78f" providerId="AD" clId="Web-{BCEC8099-43AB-4AA1-A48E-47F6B37B68DB}" dt="2023-02-27T04:33:39.067" v="44"/>
          <ac:cxnSpMkLst>
            <pc:docMk/>
            <pc:sldMk cId="4229552290" sldId="257"/>
            <ac:cxnSpMk id="29" creationId="{E2FFB46B-05BC-4950-B18A-9593FDAE6ED7}"/>
          </ac:cxnSpMkLst>
        </pc:cxnChg>
      </pc:sldChg>
      <pc:sldChg chg="addSp delSp modSp new mod setBg">
        <pc:chgData name="Morales, Christopher G" userId="S::cmora84@calstatela.edu::c365c2db-a91c-4b79-a132-10f1c33fe78f" providerId="AD" clId="Web-{BCEC8099-43AB-4AA1-A48E-47F6B37B68DB}" dt="2023-02-27T04:46:51.815" v="339" actId="1076"/>
        <pc:sldMkLst>
          <pc:docMk/>
          <pc:sldMk cId="2014607491" sldId="258"/>
        </pc:sldMkLst>
        <pc:spChg chg="mod">
          <ac:chgData name="Morales, Christopher G" userId="S::cmora84@calstatela.edu::c365c2db-a91c-4b79-a132-10f1c33fe78f" providerId="AD" clId="Web-{BCEC8099-43AB-4AA1-A48E-47F6B37B68DB}" dt="2023-02-27T04:43:31.651" v="250"/>
          <ac:spMkLst>
            <pc:docMk/>
            <pc:sldMk cId="2014607491" sldId="258"/>
            <ac:spMk id="2" creationId="{6F0AC8C9-534D-3BFF-47A6-32745B066B34}"/>
          </ac:spMkLst>
        </pc:spChg>
        <pc:spChg chg="mod ord">
          <ac:chgData name="Morales, Christopher G" userId="S::cmora84@calstatela.edu::c365c2db-a91c-4b79-a132-10f1c33fe78f" providerId="AD" clId="Web-{BCEC8099-43AB-4AA1-A48E-47F6B37B68DB}" dt="2023-02-27T04:46:51.815" v="339" actId="1076"/>
          <ac:spMkLst>
            <pc:docMk/>
            <pc:sldMk cId="2014607491" sldId="258"/>
            <ac:spMk id="3" creationId="{91D8329D-1F10-8FCB-FD2C-CFAA6894CAE8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43:31.620" v="249"/>
          <ac:spMkLst>
            <pc:docMk/>
            <pc:sldMk cId="2014607491" sldId="258"/>
            <ac:spMk id="10" creationId="{5E39A796-BE83-48B1-B33F-35C4A32AAB57}"/>
          </ac:spMkLst>
        </pc:spChg>
        <pc:spChg chg="add del">
          <ac:chgData name="Morales, Christopher G" userId="S::cmora84@calstatela.edu::c365c2db-a91c-4b79-a132-10f1c33fe78f" providerId="AD" clId="Web-{BCEC8099-43AB-4AA1-A48E-47F6B37B68DB}" dt="2023-02-27T04:43:31.620" v="249"/>
          <ac:spMkLst>
            <pc:docMk/>
            <pc:sldMk cId="2014607491" sldId="258"/>
            <ac:spMk id="12" creationId="{72F84B47-E267-4194-8194-831DB7B5547F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43:31.651" v="250"/>
          <ac:spMkLst>
            <pc:docMk/>
            <pc:sldMk cId="2014607491" sldId="258"/>
            <ac:spMk id="15" creationId="{73AD41DB-DF9F-49BC-85AE-6AB1840AD517}"/>
          </ac:spMkLst>
        </pc:spChg>
        <pc:grpChg chg="add">
          <ac:chgData name="Morales, Christopher G" userId="S::cmora84@calstatela.edu::c365c2db-a91c-4b79-a132-10f1c33fe78f" providerId="AD" clId="Web-{BCEC8099-43AB-4AA1-A48E-47F6B37B68DB}" dt="2023-02-27T04:43:31.651" v="250"/>
          <ac:grpSpMkLst>
            <pc:docMk/>
            <pc:sldMk cId="2014607491" sldId="258"/>
            <ac:grpSpMk id="16" creationId="{A4AE1828-51FD-4AD7-BCF6-9AF5C696CE5D}"/>
          </ac:grpSpMkLst>
        </pc:grpChg>
        <pc:picChg chg="add del mod">
          <ac:chgData name="Morales, Christopher G" userId="S::cmora84@calstatela.edu::c365c2db-a91c-4b79-a132-10f1c33fe78f" providerId="AD" clId="Web-{BCEC8099-43AB-4AA1-A48E-47F6B37B68DB}" dt="2023-02-27T04:42:42.056" v="244"/>
          <ac:picMkLst>
            <pc:docMk/>
            <pc:sldMk cId="2014607491" sldId="258"/>
            <ac:picMk id="4" creationId="{96B9623A-8576-8105-5B91-19D3356A1C73}"/>
          </ac:picMkLst>
        </pc:picChg>
        <pc:picChg chg="add mod">
          <ac:chgData name="Morales, Christopher G" userId="S::cmora84@calstatela.edu::c365c2db-a91c-4b79-a132-10f1c33fe78f" providerId="AD" clId="Web-{BCEC8099-43AB-4AA1-A48E-47F6B37B68DB}" dt="2023-02-27T04:43:31.651" v="250"/>
          <ac:picMkLst>
            <pc:docMk/>
            <pc:sldMk cId="2014607491" sldId="258"/>
            <ac:picMk id="5" creationId="{61C6FFC4-16CD-B9DB-8952-8311E5A13A78}"/>
          </ac:picMkLst>
        </pc:picChg>
      </pc:sldChg>
      <pc:sldChg chg="modSp new del">
        <pc:chgData name="Morales, Christopher G" userId="S::cmora84@calstatela.edu::c365c2db-a91c-4b79-a132-10f1c33fe78f" providerId="AD" clId="Web-{BCEC8099-43AB-4AA1-A48E-47F6B37B68DB}" dt="2023-02-27T04:46:01.422" v="316"/>
        <pc:sldMkLst>
          <pc:docMk/>
          <pc:sldMk cId="2830733357" sldId="259"/>
        </pc:sldMkLst>
        <pc:spChg chg="mod">
          <ac:chgData name="Morales, Christopher G" userId="S::cmora84@calstatela.edu::c365c2db-a91c-4b79-a132-10f1c33fe78f" providerId="AD" clId="Web-{BCEC8099-43AB-4AA1-A48E-47F6B37B68DB}" dt="2023-02-27T04:45:47.188" v="301" actId="20577"/>
          <ac:spMkLst>
            <pc:docMk/>
            <pc:sldMk cId="2830733357" sldId="259"/>
            <ac:spMk id="2" creationId="{CBD107E3-0B7E-30EB-E8E5-6A733DF56CFA}"/>
          </ac:spMkLst>
        </pc:spChg>
        <pc:spChg chg="mod">
          <ac:chgData name="Morales, Christopher G" userId="S::cmora84@calstatela.edu::c365c2db-a91c-4b79-a132-10f1c33fe78f" providerId="AD" clId="Web-{BCEC8099-43AB-4AA1-A48E-47F6B37B68DB}" dt="2023-02-27T04:45:59.047" v="315" actId="20577"/>
          <ac:spMkLst>
            <pc:docMk/>
            <pc:sldMk cId="2830733357" sldId="259"/>
            <ac:spMk id="3" creationId="{A733AE38-9690-2371-4E35-374916A9E237}"/>
          </ac:spMkLst>
        </pc:spChg>
      </pc:sldChg>
      <pc:sldChg chg="addSp delSp modSp new mod setBg">
        <pc:chgData name="Morales, Christopher G" userId="S::cmora84@calstatela.edu::c365c2db-a91c-4b79-a132-10f1c33fe78f" providerId="AD" clId="Web-{BCEC8099-43AB-4AA1-A48E-47F6B37B68DB}" dt="2023-02-27T04:56:29.555" v="499" actId="20577"/>
        <pc:sldMkLst>
          <pc:docMk/>
          <pc:sldMk cId="3483091213" sldId="259"/>
        </pc:sldMkLst>
        <pc:spChg chg="mod">
          <ac:chgData name="Morales, Christopher G" userId="S::cmora84@calstatela.edu::c365c2db-a91c-4b79-a132-10f1c33fe78f" providerId="AD" clId="Web-{BCEC8099-43AB-4AA1-A48E-47F6B37B68DB}" dt="2023-02-27T04:48:12.052" v="352"/>
          <ac:spMkLst>
            <pc:docMk/>
            <pc:sldMk cId="3483091213" sldId="259"/>
            <ac:spMk id="2" creationId="{09BC6C39-50C7-A93C-44FD-CD23222A1B53}"/>
          </ac:spMkLst>
        </pc:spChg>
        <pc:spChg chg="del">
          <ac:chgData name="Morales, Christopher G" userId="S::cmora84@calstatela.edu::c365c2db-a91c-4b79-a132-10f1c33fe78f" providerId="AD" clId="Web-{BCEC8099-43AB-4AA1-A48E-47F6B37B68DB}" dt="2023-02-27T04:48:07.349" v="351"/>
          <ac:spMkLst>
            <pc:docMk/>
            <pc:sldMk cId="3483091213" sldId="259"/>
            <ac:spMk id="3" creationId="{1E62062D-1A6E-09B9-DB88-F8D11C52F8E6}"/>
          </ac:spMkLst>
        </pc:spChg>
        <pc:spChg chg="add del mod">
          <ac:chgData name="Morales, Christopher G" userId="S::cmora84@calstatela.edu::c365c2db-a91c-4b79-a132-10f1c33fe78f" providerId="AD" clId="Web-{BCEC8099-43AB-4AA1-A48E-47F6B37B68DB}" dt="2023-02-27T04:56:29.555" v="499" actId="20577"/>
          <ac:spMkLst>
            <pc:docMk/>
            <pc:sldMk cId="3483091213" sldId="259"/>
            <ac:spMk id="8" creationId="{873221E4-E9A9-6B48-232F-A83A1DE00947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48:12.052" v="352"/>
          <ac:spMkLst>
            <pc:docMk/>
            <pc:sldMk cId="3483091213" sldId="259"/>
            <ac:spMk id="11" creationId="{FF9B822F-893E-44C8-963C-64F50ACECBB2}"/>
          </ac:spMkLst>
        </pc:spChg>
        <pc:spChg chg="add">
          <ac:chgData name="Morales, Christopher G" userId="S::cmora84@calstatela.edu::c365c2db-a91c-4b79-a132-10f1c33fe78f" providerId="AD" clId="Web-{BCEC8099-43AB-4AA1-A48E-47F6B37B68DB}" dt="2023-02-27T04:48:12.052" v="352"/>
          <ac:spMkLst>
            <pc:docMk/>
            <pc:sldMk cId="3483091213" sldId="259"/>
            <ac:spMk id="13" creationId="{EBF87945-A001-489F-9D9B-7D9435F0B9CA}"/>
          </ac:spMkLst>
        </pc:spChg>
        <pc:picChg chg="add del mod ord">
          <ac:chgData name="Morales, Christopher G" userId="S::cmora84@calstatela.edu::c365c2db-a91c-4b79-a132-10f1c33fe78f" providerId="AD" clId="Web-{BCEC8099-43AB-4AA1-A48E-47F6B37B68DB}" dt="2023-02-27T04:49:50.822" v="353"/>
          <ac:picMkLst>
            <pc:docMk/>
            <pc:sldMk cId="3483091213" sldId="259"/>
            <ac:picMk id="4" creationId="{ABA1A541-BB8E-1FAC-CAEE-750CE3D6C47D}"/>
          </ac:picMkLst>
        </pc:picChg>
        <pc:picChg chg="add del mod ord">
          <ac:chgData name="Morales, Christopher G" userId="S::cmora84@calstatela.edu::c365c2db-a91c-4b79-a132-10f1c33fe78f" providerId="AD" clId="Web-{BCEC8099-43AB-4AA1-A48E-47F6B37B68DB}" dt="2023-02-27T04:50:27.292" v="361"/>
          <ac:picMkLst>
            <pc:docMk/>
            <pc:sldMk cId="3483091213" sldId="259"/>
            <ac:picMk id="5" creationId="{5F6268BA-13B6-B44D-A3BC-D32B6D7B016D}"/>
          </ac:picMkLst>
        </pc:picChg>
        <pc:picChg chg="add mod">
          <ac:chgData name="Morales, Christopher G" userId="S::cmora84@calstatela.edu::c365c2db-a91c-4b79-a132-10f1c33fe78f" providerId="AD" clId="Web-{BCEC8099-43AB-4AA1-A48E-47F6B37B68DB}" dt="2023-02-27T04:50:58.730" v="366" actId="1076"/>
          <ac:picMkLst>
            <pc:docMk/>
            <pc:sldMk cId="3483091213" sldId="259"/>
            <ac:picMk id="6" creationId="{BE273FDE-4F58-ECC9-DE72-4374FD5E1A85}"/>
          </ac:picMkLst>
        </pc:picChg>
      </pc:sldChg>
      <pc:sldChg chg="addSp delSp modSp add replId">
        <pc:chgData name="Morales, Christopher G" userId="S::cmora84@calstatela.edu::c365c2db-a91c-4b79-a132-10f1c33fe78f" providerId="AD" clId="Web-{BCEC8099-43AB-4AA1-A48E-47F6B37B68DB}" dt="2023-02-27T05:06:25.452" v="635" actId="20577"/>
        <pc:sldMkLst>
          <pc:docMk/>
          <pc:sldMk cId="982897391" sldId="260"/>
        </pc:sldMkLst>
        <pc:spChg chg="mod">
          <ac:chgData name="Morales, Christopher G" userId="S::cmora84@calstatela.edu::c365c2db-a91c-4b79-a132-10f1c33fe78f" providerId="AD" clId="Web-{BCEC8099-43AB-4AA1-A48E-47F6B37B68DB}" dt="2023-02-27T04:58:52.342" v="534" actId="20577"/>
          <ac:spMkLst>
            <pc:docMk/>
            <pc:sldMk cId="982897391" sldId="260"/>
            <ac:spMk id="2" creationId="{09BC6C39-50C7-A93C-44FD-CD23222A1B53}"/>
          </ac:spMkLst>
        </pc:spChg>
        <pc:spChg chg="mod">
          <ac:chgData name="Morales, Christopher G" userId="S::cmora84@calstatela.edu::c365c2db-a91c-4b79-a132-10f1c33fe78f" providerId="AD" clId="Web-{BCEC8099-43AB-4AA1-A48E-47F6B37B68DB}" dt="2023-02-27T05:06:25.452" v="635" actId="20577"/>
          <ac:spMkLst>
            <pc:docMk/>
            <pc:sldMk cId="982897391" sldId="260"/>
            <ac:spMk id="8" creationId="{873221E4-E9A9-6B48-232F-A83A1DE00947}"/>
          </ac:spMkLst>
        </pc:spChg>
        <pc:picChg chg="add mod">
          <ac:chgData name="Morales, Christopher G" userId="S::cmora84@calstatela.edu::c365c2db-a91c-4b79-a132-10f1c33fe78f" providerId="AD" clId="Web-{BCEC8099-43AB-4AA1-A48E-47F6B37B68DB}" dt="2023-02-27T04:56:07.320" v="472" actId="14100"/>
          <ac:picMkLst>
            <pc:docMk/>
            <pc:sldMk cId="982897391" sldId="260"/>
            <ac:picMk id="3" creationId="{61F47C3F-C052-395E-BD4E-85E8AF75DC6B}"/>
          </ac:picMkLst>
        </pc:picChg>
        <pc:picChg chg="del">
          <ac:chgData name="Morales, Christopher G" userId="S::cmora84@calstatela.edu::c365c2db-a91c-4b79-a132-10f1c33fe78f" providerId="AD" clId="Web-{BCEC8099-43AB-4AA1-A48E-47F6B37B68DB}" dt="2023-02-27T04:56:01.663" v="469"/>
          <ac:picMkLst>
            <pc:docMk/>
            <pc:sldMk cId="982897391" sldId="260"/>
            <ac:picMk id="6" creationId="{BE273FDE-4F58-ECC9-DE72-4374FD5E1A85}"/>
          </ac:picMkLst>
        </pc:picChg>
      </pc:sldChg>
      <pc:sldChg chg="new del">
        <pc:chgData name="Morales, Christopher G" userId="S::cmora84@calstatela.edu::c365c2db-a91c-4b79-a132-10f1c33fe78f" providerId="AD" clId="Web-{BCEC8099-43AB-4AA1-A48E-47F6B37B68DB}" dt="2023-02-27T04:50:24.088" v="358"/>
        <pc:sldMkLst>
          <pc:docMk/>
          <pc:sldMk cId="1256096836" sldId="260"/>
        </pc:sldMkLst>
      </pc:sldChg>
      <pc:sldChg chg="new">
        <pc:chgData name="Morales, Christopher G" userId="S::cmora84@calstatela.edu::c365c2db-a91c-4b79-a132-10f1c33fe78f" providerId="AD" clId="Web-{BCEC8099-43AB-4AA1-A48E-47F6B37B68DB}" dt="2023-02-27T05:06:27.609" v="636"/>
        <pc:sldMkLst>
          <pc:docMk/>
          <pc:sldMk cId="4064899925" sldId="261"/>
        </pc:sldMkLst>
      </pc:sldChg>
    </pc:docChg>
  </pc:docChgLst>
  <pc:docChgLst>
    <pc:chgData name="Morales, Christopher G" userId="S::cmora84@calstatela.edu::c365c2db-a91c-4b79-a132-10f1c33fe78f" providerId="AD" clId="Web-{01C62222-FAD3-41D3-AD06-4ABDE6D4EB8E}"/>
    <pc:docChg chg="addSld modSld">
      <pc:chgData name="Morales, Christopher G" userId="S::cmora84@calstatela.edu::c365c2db-a91c-4b79-a132-10f1c33fe78f" providerId="AD" clId="Web-{01C62222-FAD3-41D3-AD06-4ABDE6D4EB8E}" dt="2023-03-11T20:23:43.101" v="25" actId="20577"/>
      <pc:docMkLst>
        <pc:docMk/>
      </pc:docMkLst>
      <pc:sldChg chg="modSp add replId">
        <pc:chgData name="Morales, Christopher G" userId="S::cmora84@calstatela.edu::c365c2db-a91c-4b79-a132-10f1c33fe78f" providerId="AD" clId="Web-{01C62222-FAD3-41D3-AD06-4ABDE6D4EB8E}" dt="2023-03-11T20:23:43.101" v="25" actId="20577"/>
        <pc:sldMkLst>
          <pc:docMk/>
          <pc:sldMk cId="2129619939" sldId="286"/>
        </pc:sldMkLst>
        <pc:spChg chg="mod">
          <ac:chgData name="Morales, Christopher G" userId="S::cmora84@calstatela.edu::c365c2db-a91c-4b79-a132-10f1c33fe78f" providerId="AD" clId="Web-{01C62222-FAD3-41D3-AD06-4ABDE6D4EB8E}" dt="2023-03-11T20:21:50.828" v="5" actId="14100"/>
          <ac:spMkLst>
            <pc:docMk/>
            <pc:sldMk cId="2129619939" sldId="286"/>
            <ac:spMk id="2" creationId="{356D9D39-FF1E-66E7-9091-EE416F5C3EE2}"/>
          </ac:spMkLst>
        </pc:spChg>
        <pc:spChg chg="mod">
          <ac:chgData name="Morales, Christopher G" userId="S::cmora84@calstatela.edu::c365c2db-a91c-4b79-a132-10f1c33fe78f" providerId="AD" clId="Web-{01C62222-FAD3-41D3-AD06-4ABDE6D4EB8E}" dt="2023-03-11T20:23:43.101" v="25" actId="20577"/>
          <ac:spMkLst>
            <pc:docMk/>
            <pc:sldMk cId="2129619939" sldId="286"/>
            <ac:spMk id="4" creationId="{043506C1-21E1-C6EE-E471-0D11511BA154}"/>
          </ac:spMkLst>
        </pc:spChg>
      </pc:sldChg>
    </pc:docChg>
  </pc:docChgLst>
  <pc:docChgLst>
    <pc:chgData name="Morales, Christopher G" userId="S::cmora84@calstatela.edu::c365c2db-a91c-4b79-a132-10f1c33fe78f" providerId="AD" clId="Web-{986F0188-F3AA-4D9E-9123-B8DFFBBD601C}"/>
    <pc:docChg chg="addSld delSld modSld">
      <pc:chgData name="Morales, Christopher G" userId="S::cmora84@calstatela.edu::c365c2db-a91c-4b79-a132-10f1c33fe78f" providerId="AD" clId="Web-{986F0188-F3AA-4D9E-9123-B8DFFBBD601C}" dt="2023-03-12T07:39:57.788" v="1342" actId="20577"/>
      <pc:docMkLst>
        <pc:docMk/>
      </pc:docMkLst>
      <pc:sldChg chg="modSp">
        <pc:chgData name="Morales, Christopher G" userId="S::cmora84@calstatela.edu::c365c2db-a91c-4b79-a132-10f1c33fe78f" providerId="AD" clId="Web-{986F0188-F3AA-4D9E-9123-B8DFFBBD601C}" dt="2023-03-12T07:11:17.053" v="390" actId="20577"/>
        <pc:sldMkLst>
          <pc:docMk/>
          <pc:sldMk cId="3483091213" sldId="259"/>
        </pc:sldMkLst>
        <pc:spChg chg="mod">
          <ac:chgData name="Morales, Christopher G" userId="S::cmora84@calstatela.edu::c365c2db-a91c-4b79-a132-10f1c33fe78f" providerId="AD" clId="Web-{986F0188-F3AA-4D9E-9123-B8DFFBBD601C}" dt="2023-03-12T07:11:17.053" v="390" actId="20577"/>
          <ac:spMkLst>
            <pc:docMk/>
            <pc:sldMk cId="3483091213" sldId="259"/>
            <ac:spMk id="8" creationId="{873221E4-E9A9-6B48-232F-A83A1DE00947}"/>
          </ac:spMkLst>
        </pc:spChg>
      </pc:sldChg>
      <pc:sldChg chg="modSp">
        <pc:chgData name="Morales, Christopher G" userId="S::cmora84@calstatela.edu::c365c2db-a91c-4b79-a132-10f1c33fe78f" providerId="AD" clId="Web-{986F0188-F3AA-4D9E-9123-B8DFFBBD601C}" dt="2023-03-12T07:12:00.711" v="405" actId="20577"/>
        <pc:sldMkLst>
          <pc:docMk/>
          <pc:sldMk cId="982897391" sldId="260"/>
        </pc:sldMkLst>
        <pc:spChg chg="mod">
          <ac:chgData name="Morales, Christopher G" userId="S::cmora84@calstatela.edu::c365c2db-a91c-4b79-a132-10f1c33fe78f" providerId="AD" clId="Web-{986F0188-F3AA-4D9E-9123-B8DFFBBD601C}" dt="2023-03-12T07:12:00.711" v="405" actId="20577"/>
          <ac:spMkLst>
            <pc:docMk/>
            <pc:sldMk cId="982897391" sldId="260"/>
            <ac:spMk id="8" creationId="{873221E4-E9A9-6B48-232F-A83A1DE00947}"/>
          </ac:spMkLst>
        </pc:spChg>
      </pc:sldChg>
      <pc:sldChg chg="del">
        <pc:chgData name="Morales, Christopher G" userId="S::cmora84@calstatela.edu::c365c2db-a91c-4b79-a132-10f1c33fe78f" providerId="AD" clId="Web-{986F0188-F3AA-4D9E-9123-B8DFFBBD601C}" dt="2023-03-12T07:23:17.733" v="872"/>
        <pc:sldMkLst>
          <pc:docMk/>
          <pc:sldMk cId="1482851842" sldId="261"/>
        </pc:sldMkLst>
      </pc:sldChg>
      <pc:sldChg chg="delSp modSp">
        <pc:chgData name="Morales, Christopher G" userId="S::cmora84@calstatela.edu::c365c2db-a91c-4b79-a132-10f1c33fe78f" providerId="AD" clId="Web-{986F0188-F3AA-4D9E-9123-B8DFFBBD601C}" dt="2023-03-12T07:17:16.612" v="660" actId="20577"/>
        <pc:sldMkLst>
          <pc:docMk/>
          <pc:sldMk cId="710643640" sldId="280"/>
        </pc:sldMkLst>
        <pc:spChg chg="mod">
          <ac:chgData name="Morales, Christopher G" userId="S::cmora84@calstatela.edu::c365c2db-a91c-4b79-a132-10f1c33fe78f" providerId="AD" clId="Web-{986F0188-F3AA-4D9E-9123-B8DFFBBD601C}" dt="2023-03-12T07:17:16.612" v="660" actId="20577"/>
          <ac:spMkLst>
            <pc:docMk/>
            <pc:sldMk cId="710643640" sldId="280"/>
            <ac:spMk id="9" creationId="{05804E51-4327-2AB6-92E0-8E495F9B3C48}"/>
          </ac:spMkLst>
        </pc:spChg>
        <pc:picChg chg="del mod">
          <ac:chgData name="Morales, Christopher G" userId="S::cmora84@calstatela.edu::c365c2db-a91c-4b79-a132-10f1c33fe78f" providerId="AD" clId="Web-{986F0188-F3AA-4D9E-9123-B8DFFBBD601C}" dt="2023-03-12T07:15:03.780" v="548"/>
          <ac:picMkLst>
            <pc:docMk/>
            <pc:sldMk cId="710643640" sldId="280"/>
            <ac:picMk id="4" creationId="{094311FE-8C2F-A1DF-B9CD-7CD39B33F5AF}"/>
          </ac:picMkLst>
        </pc:picChg>
        <pc:picChg chg="mod">
          <ac:chgData name="Morales, Christopher G" userId="S::cmora84@calstatela.edu::c365c2db-a91c-4b79-a132-10f1c33fe78f" providerId="AD" clId="Web-{986F0188-F3AA-4D9E-9123-B8DFFBBD601C}" dt="2023-03-12T07:15:07.827" v="549" actId="1076"/>
          <ac:picMkLst>
            <pc:docMk/>
            <pc:sldMk cId="710643640" sldId="280"/>
            <ac:picMk id="5" creationId="{1AA66638-8371-16E3-4550-382AFB0906E1}"/>
          </ac:picMkLst>
        </pc:picChg>
      </pc:sldChg>
      <pc:sldChg chg="del">
        <pc:chgData name="Morales, Christopher G" userId="S::cmora84@calstatela.edu::c365c2db-a91c-4b79-a132-10f1c33fe78f" providerId="AD" clId="Web-{986F0188-F3AA-4D9E-9123-B8DFFBBD601C}" dt="2023-03-12T07:12:06.133" v="406"/>
        <pc:sldMkLst>
          <pc:docMk/>
          <pc:sldMk cId="1707322562" sldId="284"/>
        </pc:sldMkLst>
      </pc:sldChg>
      <pc:sldChg chg="addSp modSp">
        <pc:chgData name="Morales, Christopher G" userId="S::cmora84@calstatela.edu::c365c2db-a91c-4b79-a132-10f1c33fe78f" providerId="AD" clId="Web-{986F0188-F3AA-4D9E-9123-B8DFFBBD601C}" dt="2023-03-12T07:10:39.724" v="339" actId="20577"/>
        <pc:sldMkLst>
          <pc:docMk/>
          <pc:sldMk cId="3409307929" sldId="285"/>
        </pc:sldMkLst>
        <pc:spChg chg="add mod">
          <ac:chgData name="Morales, Christopher G" userId="S::cmora84@calstatela.edu::c365c2db-a91c-4b79-a132-10f1c33fe78f" providerId="AD" clId="Web-{986F0188-F3AA-4D9E-9123-B8DFFBBD601C}" dt="2023-03-12T07:06:05.027" v="72"/>
          <ac:spMkLst>
            <pc:docMk/>
            <pc:sldMk cId="3409307929" sldId="285"/>
            <ac:spMk id="3" creationId="{F5A0FCC6-CC93-A967-2A20-880CBF876263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10:39.724" v="339" actId="20577"/>
          <ac:spMkLst>
            <pc:docMk/>
            <pc:sldMk cId="3409307929" sldId="285"/>
            <ac:spMk id="4" creationId="{043506C1-21E1-C6EE-E471-0D11511BA154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6:01.354" v="71" actId="1076"/>
          <ac:spMkLst>
            <pc:docMk/>
            <pc:sldMk cId="3409307929" sldId="285"/>
            <ac:spMk id="5" creationId="{16BEC1F6-B0CC-837D-57A2-1BCA7B5AE4B2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6:46.043" v="124" actId="20577"/>
          <ac:spMkLst>
            <pc:docMk/>
            <pc:sldMk cId="3409307929" sldId="285"/>
            <ac:spMk id="6" creationId="{566DD1A2-5EA3-1DD7-3157-043BEED175DF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6:56.247" v="126" actId="1076"/>
          <ac:spMkLst>
            <pc:docMk/>
            <pc:sldMk cId="3409307929" sldId="285"/>
            <ac:spMk id="7" creationId="{DF334B18-C109-F90A-161D-263C72A93241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7:46.186" v="158" actId="1076"/>
          <ac:spMkLst>
            <pc:docMk/>
            <pc:sldMk cId="3409307929" sldId="285"/>
            <ac:spMk id="8" creationId="{A51AC1C8-70FD-60CE-5FFC-DA03E9E8703B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7:59.702" v="161" actId="1076"/>
          <ac:spMkLst>
            <pc:docMk/>
            <pc:sldMk cId="3409307929" sldId="285"/>
            <ac:spMk id="9" creationId="{CC1FCDFE-7F30-327B-9B2A-2698076697D7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8:31.797" v="202" actId="20577"/>
          <ac:spMkLst>
            <pc:docMk/>
            <pc:sldMk cId="3409307929" sldId="285"/>
            <ac:spMk id="11" creationId="{A9F7F3EE-F891-368F-0A3B-8B8EA83C46FB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8:44.954" v="206" actId="1076"/>
          <ac:spMkLst>
            <pc:docMk/>
            <pc:sldMk cId="3409307929" sldId="285"/>
            <ac:spMk id="13" creationId="{870AF251-9615-29CB-5556-7AD8BF049937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9:28.331" v="254" actId="1076"/>
          <ac:spMkLst>
            <pc:docMk/>
            <pc:sldMk cId="3409307929" sldId="285"/>
            <ac:spMk id="14" creationId="{3C7C69DF-F7B4-932A-3DF0-46B81D5AB701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10:07.160" v="291" actId="1076"/>
          <ac:spMkLst>
            <pc:docMk/>
            <pc:sldMk cId="3409307929" sldId="285"/>
            <ac:spMk id="15" creationId="{2058E6A3-1DBD-B793-4D72-463B09851989}"/>
          </ac:spMkLst>
        </pc:spChg>
        <pc:spChg chg="add mod">
          <ac:chgData name="Morales, Christopher G" userId="S::cmora84@calstatela.edu::c365c2db-a91c-4b79-a132-10f1c33fe78f" providerId="AD" clId="Web-{986F0188-F3AA-4D9E-9123-B8DFFBBD601C}" dt="2023-03-12T07:09:46.410" v="258" actId="1076"/>
          <ac:spMkLst>
            <pc:docMk/>
            <pc:sldMk cId="3409307929" sldId="285"/>
            <ac:spMk id="16" creationId="{F7623B62-F4E9-260F-4364-5F76E15822A7}"/>
          </ac:spMkLst>
        </pc:sp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14:29.278" v="540" actId="20577"/>
        <pc:sldMkLst>
          <pc:docMk/>
          <pc:sldMk cId="2060913050" sldId="287"/>
        </pc:sldMkLst>
        <pc:spChg chg="mod">
          <ac:chgData name="Morales, Christopher G" userId="S::cmora84@calstatela.edu::c365c2db-a91c-4b79-a132-10f1c33fe78f" providerId="AD" clId="Web-{986F0188-F3AA-4D9E-9123-B8DFFBBD601C}" dt="2023-03-12T07:12:49.681" v="426" actId="20577"/>
          <ac:spMkLst>
            <pc:docMk/>
            <pc:sldMk cId="2060913050" sldId="287"/>
            <ac:spMk id="2" creationId="{09BC6C39-50C7-A93C-44FD-CD23222A1B53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14:29.278" v="540" actId="20577"/>
          <ac:spMkLst>
            <pc:docMk/>
            <pc:sldMk cId="2060913050" sldId="287"/>
            <ac:spMk id="8" creationId="{873221E4-E9A9-6B48-232F-A83A1DE00947}"/>
          </ac:spMkLst>
        </pc:spChg>
        <pc:picChg chg="del">
          <ac:chgData name="Morales, Christopher G" userId="S::cmora84@calstatela.edu::c365c2db-a91c-4b79-a132-10f1c33fe78f" providerId="AD" clId="Web-{986F0188-F3AA-4D9E-9123-B8DFFBBD601C}" dt="2023-03-12T07:12:36.181" v="408"/>
          <ac:picMkLst>
            <pc:docMk/>
            <pc:sldMk cId="2060913050" sldId="287"/>
            <ac:picMk id="3" creationId="{61F47C3F-C052-395E-BD4E-85E8AF75DC6B}"/>
          </ac:picMkLst>
        </pc:picChg>
        <pc:picChg chg="add mod">
          <ac:chgData name="Morales, Christopher G" userId="S::cmora84@calstatela.edu::c365c2db-a91c-4b79-a132-10f1c33fe78f" providerId="AD" clId="Web-{986F0188-F3AA-4D9E-9123-B8DFFBBD601C}" dt="2023-03-12T07:12:39.806" v="410" actId="1076"/>
          <ac:picMkLst>
            <pc:docMk/>
            <pc:sldMk cId="2060913050" sldId="287"/>
            <ac:picMk id="5" creationId="{4E9B84AE-5DB2-FCCA-1941-170AF9F1856B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22:10.153" v="855" actId="20577"/>
        <pc:sldMkLst>
          <pc:docMk/>
          <pc:sldMk cId="143111453" sldId="288"/>
        </pc:sldMkLst>
        <pc:spChg chg="mod">
          <ac:chgData name="Morales, Christopher G" userId="S::cmora84@calstatela.edu::c365c2db-a91c-4b79-a132-10f1c33fe78f" providerId="AD" clId="Web-{986F0188-F3AA-4D9E-9123-B8DFFBBD601C}" dt="2023-03-12T07:18:51.709" v="709" actId="20577"/>
          <ac:spMkLst>
            <pc:docMk/>
            <pc:sldMk cId="143111453" sldId="288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22:10.153" v="855" actId="20577"/>
          <ac:spMkLst>
            <pc:docMk/>
            <pc:sldMk cId="143111453" sldId="288"/>
            <ac:spMk id="9" creationId="{05804E51-4327-2AB6-92E0-8E495F9B3C48}"/>
          </ac:spMkLst>
        </pc:spChg>
        <pc:picChg chg="add mod">
          <ac:chgData name="Morales, Christopher G" userId="S::cmora84@calstatela.edu::c365c2db-a91c-4b79-a132-10f1c33fe78f" providerId="AD" clId="Web-{986F0188-F3AA-4D9E-9123-B8DFFBBD601C}" dt="2023-03-12T07:19:14.585" v="713" actId="1076"/>
          <ac:picMkLst>
            <pc:docMk/>
            <pc:sldMk cId="143111453" sldId="288"/>
            <ac:picMk id="3" creationId="{FC5EFBAE-5781-EFA0-86C3-ADF7A2F1886A}"/>
          </ac:picMkLst>
        </pc:picChg>
        <pc:picChg chg="del">
          <ac:chgData name="Morales, Christopher G" userId="S::cmora84@calstatela.edu::c365c2db-a91c-4b79-a132-10f1c33fe78f" providerId="AD" clId="Web-{986F0188-F3AA-4D9E-9123-B8DFFBBD601C}" dt="2023-03-12T07:18:53.303" v="710"/>
          <ac:picMkLst>
            <pc:docMk/>
            <pc:sldMk cId="143111453" sldId="288"/>
            <ac:picMk id="5" creationId="{1AA66638-8371-16E3-4550-382AFB0906E1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26:47.396" v="980" actId="20577"/>
        <pc:sldMkLst>
          <pc:docMk/>
          <pc:sldMk cId="676781941" sldId="289"/>
        </pc:sldMkLst>
        <pc:spChg chg="mod">
          <ac:chgData name="Morales, Christopher G" userId="S::cmora84@calstatela.edu::c365c2db-a91c-4b79-a132-10f1c33fe78f" providerId="AD" clId="Web-{986F0188-F3AA-4D9E-9123-B8DFFBBD601C}" dt="2023-03-12T07:23:02.389" v="871" actId="20577"/>
          <ac:spMkLst>
            <pc:docMk/>
            <pc:sldMk cId="676781941" sldId="289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26:47.396" v="980" actId="20577"/>
          <ac:spMkLst>
            <pc:docMk/>
            <pc:sldMk cId="676781941" sldId="289"/>
            <ac:spMk id="9" creationId="{05804E51-4327-2AB6-92E0-8E495F9B3C48}"/>
          </ac:spMkLst>
        </pc:spChg>
        <pc:picChg chg="del">
          <ac:chgData name="Morales, Christopher G" userId="S::cmora84@calstatela.edu::c365c2db-a91c-4b79-a132-10f1c33fe78f" providerId="AD" clId="Web-{986F0188-F3AA-4D9E-9123-B8DFFBBD601C}" dt="2023-03-12T07:23:36.562" v="873"/>
          <ac:picMkLst>
            <pc:docMk/>
            <pc:sldMk cId="676781941" sldId="289"/>
            <ac:picMk id="3" creationId="{FC5EFBAE-5781-EFA0-86C3-ADF7A2F1886A}"/>
          </ac:picMkLst>
        </pc:picChg>
        <pc:picChg chg="add mod">
          <ac:chgData name="Morales, Christopher G" userId="S::cmora84@calstatela.edu::c365c2db-a91c-4b79-a132-10f1c33fe78f" providerId="AD" clId="Web-{986F0188-F3AA-4D9E-9123-B8DFFBBD601C}" dt="2023-03-12T07:23:44.328" v="878" actId="1076"/>
          <ac:picMkLst>
            <pc:docMk/>
            <pc:sldMk cId="676781941" sldId="289"/>
            <ac:picMk id="4" creationId="{18F542D9-7ADF-9974-BC27-D4D623FDCDD7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31:38" v="1113" actId="20577"/>
        <pc:sldMkLst>
          <pc:docMk/>
          <pc:sldMk cId="3963916171" sldId="290"/>
        </pc:sldMkLst>
        <pc:spChg chg="mod">
          <ac:chgData name="Morales, Christopher G" userId="S::cmora84@calstatela.edu::c365c2db-a91c-4b79-a132-10f1c33fe78f" providerId="AD" clId="Web-{986F0188-F3AA-4D9E-9123-B8DFFBBD601C}" dt="2023-03-12T07:31:38" v="1113" actId="20577"/>
          <ac:spMkLst>
            <pc:docMk/>
            <pc:sldMk cId="3963916171" sldId="290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31:15.733" v="1102" actId="20577"/>
          <ac:spMkLst>
            <pc:docMk/>
            <pc:sldMk cId="3963916171" sldId="290"/>
            <ac:spMk id="9" creationId="{05804E51-4327-2AB6-92E0-8E495F9B3C48}"/>
          </ac:spMkLst>
        </pc:spChg>
        <pc:picChg chg="add del mod">
          <ac:chgData name="Morales, Christopher G" userId="S::cmora84@calstatela.edu::c365c2db-a91c-4b79-a132-10f1c33fe78f" providerId="AD" clId="Web-{986F0188-F3AA-4D9E-9123-B8DFFBBD601C}" dt="2023-03-12T07:28:06.243" v="986"/>
          <ac:picMkLst>
            <pc:docMk/>
            <pc:sldMk cId="3963916171" sldId="290"/>
            <ac:picMk id="3" creationId="{A2A34BE8-44D8-1F9C-3F69-006D511E14A9}"/>
          </ac:picMkLst>
        </pc:picChg>
        <pc:picChg chg="del">
          <ac:chgData name="Morales, Christopher G" userId="S::cmora84@calstatela.edu::c365c2db-a91c-4b79-a132-10f1c33fe78f" providerId="AD" clId="Web-{986F0188-F3AA-4D9E-9123-B8DFFBBD601C}" dt="2023-03-12T07:27:27.819" v="982"/>
          <ac:picMkLst>
            <pc:docMk/>
            <pc:sldMk cId="3963916171" sldId="290"/>
            <ac:picMk id="4" creationId="{18F542D9-7ADF-9974-BC27-D4D623FDCDD7}"/>
          </ac:picMkLst>
        </pc:picChg>
        <pc:picChg chg="add mod">
          <ac:chgData name="Morales, Christopher G" userId="S::cmora84@calstatela.edu::c365c2db-a91c-4b79-a132-10f1c33fe78f" providerId="AD" clId="Web-{986F0188-F3AA-4D9E-9123-B8DFFBBD601C}" dt="2023-03-12T07:28:18.243" v="991" actId="1076"/>
          <ac:picMkLst>
            <pc:docMk/>
            <pc:sldMk cId="3963916171" sldId="290"/>
            <ac:picMk id="5" creationId="{56C9C4D9-F376-5615-8574-734EE7652550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36:05.321" v="1233" actId="20577"/>
        <pc:sldMkLst>
          <pc:docMk/>
          <pc:sldMk cId="3850535426" sldId="291"/>
        </pc:sldMkLst>
        <pc:spChg chg="mod">
          <ac:chgData name="Morales, Christopher G" userId="S::cmora84@calstatela.edu::c365c2db-a91c-4b79-a132-10f1c33fe78f" providerId="AD" clId="Web-{986F0188-F3AA-4D9E-9123-B8DFFBBD601C}" dt="2023-03-12T07:32:06.704" v="1117" actId="20577"/>
          <ac:spMkLst>
            <pc:docMk/>
            <pc:sldMk cId="3850535426" sldId="291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36:05.321" v="1233" actId="20577"/>
          <ac:spMkLst>
            <pc:docMk/>
            <pc:sldMk cId="3850535426" sldId="291"/>
            <ac:spMk id="9" creationId="{05804E51-4327-2AB6-92E0-8E495F9B3C48}"/>
          </ac:spMkLst>
        </pc:spChg>
        <pc:picChg chg="add mod">
          <ac:chgData name="Morales, Christopher G" userId="S::cmora84@calstatela.edu::c365c2db-a91c-4b79-a132-10f1c33fe78f" providerId="AD" clId="Web-{986F0188-F3AA-4D9E-9123-B8DFFBBD601C}" dt="2023-03-12T07:33:39.394" v="1133" actId="1076"/>
          <ac:picMkLst>
            <pc:docMk/>
            <pc:sldMk cId="3850535426" sldId="291"/>
            <ac:picMk id="3" creationId="{D9BF35D6-4D80-0F2C-BD89-CBE092C4F598}"/>
          </ac:picMkLst>
        </pc:picChg>
        <pc:picChg chg="del">
          <ac:chgData name="Morales, Christopher G" userId="S::cmora84@calstatela.edu::c365c2db-a91c-4b79-a132-10f1c33fe78f" providerId="AD" clId="Web-{986F0188-F3AA-4D9E-9123-B8DFFBBD601C}" dt="2023-03-12T07:32:08.719" v="1118"/>
          <ac:picMkLst>
            <pc:docMk/>
            <pc:sldMk cId="3850535426" sldId="291"/>
            <ac:picMk id="5" creationId="{56C9C4D9-F376-5615-8574-734EE7652550}"/>
          </ac:picMkLst>
        </pc:picChg>
      </pc:sldChg>
      <pc:sldChg chg="addSp delSp modSp add replId">
        <pc:chgData name="Morales, Christopher G" userId="S::cmora84@calstatela.edu::c365c2db-a91c-4b79-a132-10f1c33fe78f" providerId="AD" clId="Web-{986F0188-F3AA-4D9E-9123-B8DFFBBD601C}" dt="2023-03-12T07:39:49.506" v="1339" actId="20577"/>
        <pc:sldMkLst>
          <pc:docMk/>
          <pc:sldMk cId="3674184449" sldId="292"/>
        </pc:sldMkLst>
        <pc:spChg chg="mod">
          <ac:chgData name="Morales, Christopher G" userId="S::cmora84@calstatela.edu::c365c2db-a91c-4b79-a132-10f1c33fe78f" providerId="AD" clId="Web-{986F0188-F3AA-4D9E-9123-B8DFFBBD601C}" dt="2023-03-12T07:36:12.821" v="1238" actId="20577"/>
          <ac:spMkLst>
            <pc:docMk/>
            <pc:sldMk cId="3674184449" sldId="292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39:49.506" v="1339" actId="20577"/>
          <ac:spMkLst>
            <pc:docMk/>
            <pc:sldMk cId="3674184449" sldId="292"/>
            <ac:spMk id="9" creationId="{05804E51-4327-2AB6-92E0-8E495F9B3C48}"/>
          </ac:spMkLst>
        </pc:spChg>
        <pc:picChg chg="del">
          <ac:chgData name="Morales, Christopher G" userId="S::cmora84@calstatela.edu::c365c2db-a91c-4b79-a132-10f1c33fe78f" providerId="AD" clId="Web-{986F0188-F3AA-4D9E-9123-B8DFFBBD601C}" dt="2023-03-12T07:36:56.391" v="1249"/>
          <ac:picMkLst>
            <pc:docMk/>
            <pc:sldMk cId="3674184449" sldId="292"/>
            <ac:picMk id="3" creationId="{D9BF35D6-4D80-0F2C-BD89-CBE092C4F598}"/>
          </ac:picMkLst>
        </pc:picChg>
        <pc:picChg chg="add mod">
          <ac:chgData name="Morales, Christopher G" userId="S::cmora84@calstatela.edu::c365c2db-a91c-4b79-a132-10f1c33fe78f" providerId="AD" clId="Web-{986F0188-F3AA-4D9E-9123-B8DFFBBD601C}" dt="2023-03-12T07:37:02.001" v="1252" actId="1076"/>
          <ac:picMkLst>
            <pc:docMk/>
            <pc:sldMk cId="3674184449" sldId="292"/>
            <ac:picMk id="4" creationId="{1B5F5725-9833-D0C5-4F10-7BABCC659851}"/>
          </ac:picMkLst>
        </pc:picChg>
      </pc:sldChg>
      <pc:sldChg chg="modSp add replId">
        <pc:chgData name="Morales, Christopher G" userId="S::cmora84@calstatela.edu::c365c2db-a91c-4b79-a132-10f1c33fe78f" providerId="AD" clId="Web-{986F0188-F3AA-4D9E-9123-B8DFFBBD601C}" dt="2023-03-12T07:39:57.788" v="1342" actId="20577"/>
        <pc:sldMkLst>
          <pc:docMk/>
          <pc:sldMk cId="305614739" sldId="293"/>
        </pc:sldMkLst>
        <pc:spChg chg="mod">
          <ac:chgData name="Morales, Christopher G" userId="S::cmora84@calstatela.edu::c365c2db-a91c-4b79-a132-10f1c33fe78f" providerId="AD" clId="Web-{986F0188-F3AA-4D9E-9123-B8DFFBBD601C}" dt="2023-03-12T07:39:53.834" v="1341" actId="20577"/>
          <ac:spMkLst>
            <pc:docMk/>
            <pc:sldMk cId="305614739" sldId="293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986F0188-F3AA-4D9E-9123-B8DFFBBD601C}" dt="2023-03-12T07:39:57.788" v="1342" actId="20577"/>
          <ac:spMkLst>
            <pc:docMk/>
            <pc:sldMk cId="305614739" sldId="293"/>
            <ac:spMk id="9" creationId="{05804E51-4327-2AB6-92E0-8E495F9B3C48}"/>
          </ac:spMkLst>
        </pc:spChg>
      </pc:sldChg>
    </pc:docChg>
  </pc:docChgLst>
  <pc:docChgLst>
    <pc:chgData name="Morales, Christopher G" userId="S::cmora84@calstatela.edu::c365c2db-a91c-4b79-a132-10f1c33fe78f" providerId="AD" clId="Web-{1960E204-012B-483F-AF2B-6962F2DAE59A}"/>
    <pc:docChg chg="modSld sldOrd">
      <pc:chgData name="Morales, Christopher G" userId="S::cmora84@calstatela.edu::c365c2db-a91c-4b79-a132-10f1c33fe78f" providerId="AD" clId="Web-{1960E204-012B-483F-AF2B-6962F2DAE59A}" dt="2023-03-22T16:46:46.969" v="16" actId="20577"/>
      <pc:docMkLst>
        <pc:docMk/>
      </pc:docMkLst>
      <pc:sldChg chg="modSp ord">
        <pc:chgData name="Morales, Christopher G" userId="S::cmora84@calstatela.edu::c365c2db-a91c-4b79-a132-10f1c33fe78f" providerId="AD" clId="Web-{1960E204-012B-483F-AF2B-6962F2DAE59A}" dt="2023-03-22T16:46:46.969" v="16" actId="20577"/>
        <pc:sldMkLst>
          <pc:docMk/>
          <pc:sldMk cId="3409307929" sldId="285"/>
        </pc:sldMkLst>
        <pc:spChg chg="mod">
          <ac:chgData name="Morales, Christopher G" userId="S::cmora84@calstatela.edu::c365c2db-a91c-4b79-a132-10f1c33fe78f" providerId="AD" clId="Web-{1960E204-012B-483F-AF2B-6962F2DAE59A}" dt="2023-03-22T16:46:46.969" v="16" actId="20577"/>
          <ac:spMkLst>
            <pc:docMk/>
            <pc:sldMk cId="3409307929" sldId="285"/>
            <ac:spMk id="4" creationId="{043506C1-21E1-C6EE-E471-0D11511BA154}"/>
          </ac:spMkLst>
        </pc:spChg>
      </pc:sldChg>
      <pc:sldChg chg="addSp delSp modSp">
        <pc:chgData name="Morales, Christopher G" userId="S::cmora84@calstatela.edu::c365c2db-a91c-4b79-a132-10f1c33fe78f" providerId="AD" clId="Web-{1960E204-012B-483F-AF2B-6962F2DAE59A}" dt="2023-03-22T16:46:04.640" v="3" actId="1076"/>
        <pc:sldMkLst>
          <pc:docMk/>
          <pc:sldMk cId="3866182713" sldId="297"/>
        </pc:sldMkLst>
        <pc:picChg chg="del">
          <ac:chgData name="Morales, Christopher G" userId="S::cmora84@calstatela.edu::c365c2db-a91c-4b79-a132-10f1c33fe78f" providerId="AD" clId="Web-{1960E204-012B-483F-AF2B-6962F2DAE59A}" dt="2023-03-22T16:45:59.077" v="0"/>
          <ac:picMkLst>
            <pc:docMk/>
            <pc:sldMk cId="3866182713" sldId="297"/>
            <ac:picMk id="3" creationId="{B7BB502B-E5B1-1CBB-1F28-832114031E5A}"/>
          </ac:picMkLst>
        </pc:picChg>
        <pc:picChg chg="add mod">
          <ac:chgData name="Morales, Christopher G" userId="S::cmora84@calstatela.edu::c365c2db-a91c-4b79-a132-10f1c33fe78f" providerId="AD" clId="Web-{1960E204-012B-483F-AF2B-6962F2DAE59A}" dt="2023-03-22T16:46:04.640" v="3" actId="1076"/>
          <ac:picMkLst>
            <pc:docMk/>
            <pc:sldMk cId="3866182713" sldId="297"/>
            <ac:picMk id="5" creationId="{9ED23421-630B-A29F-60DE-93AAF994ECB0}"/>
          </ac:picMkLst>
        </pc:picChg>
      </pc:sldChg>
    </pc:docChg>
  </pc:docChgLst>
  <pc:docChgLst>
    <pc:chgData name="Morales, Christopher G" userId="S::cmora84@calstatela.edu::c365c2db-a91c-4b79-a132-10f1c33fe78f" providerId="AD" clId="Web-{15DA3373-9647-48FD-B108-871E05D698B2}"/>
    <pc:docChg chg="addSld modSld">
      <pc:chgData name="Morales, Christopher G" userId="S::cmora84@calstatela.edu::c365c2db-a91c-4b79-a132-10f1c33fe78f" providerId="AD" clId="Web-{15DA3373-9647-48FD-B108-871E05D698B2}" dt="2023-03-12T07:52:19.272" v="181" actId="1076"/>
      <pc:docMkLst>
        <pc:docMk/>
      </pc:docMkLst>
      <pc:sldChg chg="modSp">
        <pc:chgData name="Morales, Christopher G" userId="S::cmora84@calstatela.edu::c365c2db-a91c-4b79-a132-10f1c33fe78f" providerId="AD" clId="Web-{15DA3373-9647-48FD-B108-871E05D698B2}" dt="2023-03-12T07:49:38.277" v="130" actId="20577"/>
        <pc:sldMkLst>
          <pc:docMk/>
          <pc:sldMk cId="2315417709" sldId="281"/>
        </pc:sldMkLst>
        <pc:spChg chg="mod">
          <ac:chgData name="Morales, Christopher G" userId="S::cmora84@calstatela.edu::c365c2db-a91c-4b79-a132-10f1c33fe78f" providerId="AD" clId="Web-{15DA3373-9647-48FD-B108-871E05D698B2}" dt="2023-03-12T07:49:38.277" v="130" actId="20577"/>
          <ac:spMkLst>
            <pc:docMk/>
            <pc:sldMk cId="2315417709" sldId="281"/>
            <ac:spMk id="9" creationId="{05804E51-4327-2AB6-92E0-8E495F9B3C48}"/>
          </ac:spMkLst>
        </pc:spChg>
      </pc:sldChg>
      <pc:sldChg chg="delSp modSp">
        <pc:chgData name="Morales, Christopher G" userId="S::cmora84@calstatela.edu::c365c2db-a91c-4b79-a132-10f1c33fe78f" providerId="AD" clId="Web-{15DA3373-9647-48FD-B108-871E05D698B2}" dt="2023-03-12T07:52:19.272" v="181" actId="1076"/>
        <pc:sldMkLst>
          <pc:docMk/>
          <pc:sldMk cId="377690781" sldId="282"/>
        </pc:sldMkLst>
        <pc:spChg chg="mod">
          <ac:chgData name="Morales, Christopher G" userId="S::cmora84@calstatela.edu::c365c2db-a91c-4b79-a132-10f1c33fe78f" providerId="AD" clId="Web-{15DA3373-9647-48FD-B108-871E05D698B2}" dt="2023-03-12T07:49:49.637" v="131" actId="20577"/>
          <ac:spMkLst>
            <pc:docMk/>
            <pc:sldMk cId="377690781" sldId="282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15DA3373-9647-48FD-B108-871E05D698B2}" dt="2023-03-12T07:51:12.189" v="172" actId="20577"/>
          <ac:spMkLst>
            <pc:docMk/>
            <pc:sldMk cId="377690781" sldId="282"/>
            <ac:spMk id="9" creationId="{05804E51-4327-2AB6-92E0-8E495F9B3C48}"/>
          </ac:spMkLst>
        </pc:spChg>
        <pc:picChg chg="del">
          <ac:chgData name="Morales, Christopher G" userId="S::cmora84@calstatela.edu::c365c2db-a91c-4b79-a132-10f1c33fe78f" providerId="AD" clId="Web-{15DA3373-9647-48FD-B108-871E05D698B2}" dt="2023-03-12T07:52:13.256" v="178"/>
          <ac:picMkLst>
            <pc:docMk/>
            <pc:sldMk cId="377690781" sldId="282"/>
            <ac:picMk id="3" creationId="{49CFB0F9-A265-81A7-2AF7-65840BBC19BC}"/>
          </ac:picMkLst>
        </pc:picChg>
        <pc:picChg chg="mod">
          <ac:chgData name="Morales, Christopher G" userId="S::cmora84@calstatela.edu::c365c2db-a91c-4b79-a132-10f1c33fe78f" providerId="AD" clId="Web-{15DA3373-9647-48FD-B108-871E05D698B2}" dt="2023-03-12T07:52:19.272" v="181" actId="1076"/>
          <ac:picMkLst>
            <pc:docMk/>
            <pc:sldMk cId="377690781" sldId="282"/>
            <ac:picMk id="4" creationId="{D106921A-12CD-0857-40D2-2E18684B34DB}"/>
          </ac:picMkLst>
        </pc:picChg>
      </pc:sldChg>
      <pc:sldChg chg="addSp modSp">
        <pc:chgData name="Morales, Christopher G" userId="S::cmora84@calstatela.edu::c365c2db-a91c-4b79-a132-10f1c33fe78f" providerId="AD" clId="Web-{15DA3373-9647-48FD-B108-871E05D698B2}" dt="2023-03-12T07:52:07.099" v="177" actId="1076"/>
        <pc:sldMkLst>
          <pc:docMk/>
          <pc:sldMk cId="2129619939" sldId="286"/>
        </pc:sldMkLst>
        <pc:picChg chg="add mod">
          <ac:chgData name="Morales, Christopher G" userId="S::cmora84@calstatela.edu::c365c2db-a91c-4b79-a132-10f1c33fe78f" providerId="AD" clId="Web-{15DA3373-9647-48FD-B108-871E05D698B2}" dt="2023-03-12T07:52:07.099" v="177" actId="1076"/>
          <ac:picMkLst>
            <pc:docMk/>
            <pc:sldMk cId="2129619939" sldId="286"/>
            <ac:picMk id="3" creationId="{D90EF6D5-5A6A-28B7-D076-A6199048AE6F}"/>
          </ac:picMkLst>
        </pc:picChg>
      </pc:sldChg>
      <pc:sldChg chg="addSp delSp modSp">
        <pc:chgData name="Morales, Christopher G" userId="S::cmora84@calstatela.edu::c365c2db-a91c-4b79-a132-10f1c33fe78f" providerId="AD" clId="Web-{15DA3373-9647-48FD-B108-871E05D698B2}" dt="2023-03-12T07:46:16.901" v="70" actId="20577"/>
        <pc:sldMkLst>
          <pc:docMk/>
          <pc:sldMk cId="305614739" sldId="293"/>
        </pc:sldMkLst>
        <pc:spChg chg="add mod">
          <ac:chgData name="Morales, Christopher G" userId="S::cmora84@calstatela.edu::c365c2db-a91c-4b79-a132-10f1c33fe78f" providerId="AD" clId="Web-{15DA3373-9647-48FD-B108-871E05D698B2}" dt="2023-03-12T07:46:16.901" v="70" actId="20577"/>
          <ac:spMkLst>
            <pc:docMk/>
            <pc:sldMk cId="305614739" sldId="293"/>
            <ac:spMk id="6" creationId="{8B53F394-6756-2106-6B94-8F1C2C575277}"/>
          </ac:spMkLst>
        </pc:spChg>
        <pc:picChg chg="add mod">
          <ac:chgData name="Morales, Christopher G" userId="S::cmora84@calstatela.edu::c365c2db-a91c-4b79-a132-10f1c33fe78f" providerId="AD" clId="Web-{15DA3373-9647-48FD-B108-871E05D698B2}" dt="2023-03-12T07:42:13.235" v="3" actId="1076"/>
          <ac:picMkLst>
            <pc:docMk/>
            <pc:sldMk cId="305614739" sldId="293"/>
            <ac:picMk id="3" creationId="{E2146046-2E2E-A69B-6E28-FE830CB10382}"/>
          </ac:picMkLst>
        </pc:picChg>
        <pc:picChg chg="del">
          <ac:chgData name="Morales, Christopher G" userId="S::cmora84@calstatela.edu::c365c2db-a91c-4b79-a132-10f1c33fe78f" providerId="AD" clId="Web-{15DA3373-9647-48FD-B108-871E05D698B2}" dt="2023-03-12T07:42:04.125" v="0"/>
          <ac:picMkLst>
            <pc:docMk/>
            <pc:sldMk cId="305614739" sldId="293"/>
            <ac:picMk id="4" creationId="{1B5F5725-9833-D0C5-4F10-7BABCC659851}"/>
          </ac:picMkLst>
        </pc:picChg>
      </pc:sldChg>
      <pc:sldChg chg="modSp add replId">
        <pc:chgData name="Morales, Christopher G" userId="S::cmora84@calstatela.edu::c365c2db-a91c-4b79-a132-10f1c33fe78f" providerId="AD" clId="Web-{15DA3373-9647-48FD-B108-871E05D698B2}" dt="2023-03-12T07:49:31.511" v="127" actId="20577"/>
        <pc:sldMkLst>
          <pc:docMk/>
          <pc:sldMk cId="3957552193" sldId="294"/>
        </pc:sldMkLst>
        <pc:spChg chg="mod">
          <ac:chgData name="Morales, Christopher G" userId="S::cmora84@calstatela.edu::c365c2db-a91c-4b79-a132-10f1c33fe78f" providerId="AD" clId="Web-{15DA3373-9647-48FD-B108-871E05D698B2}" dt="2023-03-12T07:46:23.792" v="73" actId="20577"/>
          <ac:spMkLst>
            <pc:docMk/>
            <pc:sldMk cId="3957552193" sldId="294"/>
            <ac:spMk id="2" creationId="{805B2E4C-629C-9BB8-4E72-83104949E605}"/>
          </ac:spMkLst>
        </pc:spChg>
        <pc:spChg chg="mod">
          <ac:chgData name="Morales, Christopher G" userId="S::cmora84@calstatela.edu::c365c2db-a91c-4b79-a132-10f1c33fe78f" providerId="AD" clId="Web-{15DA3373-9647-48FD-B108-871E05D698B2}" dt="2023-03-12T07:49:31.511" v="127" actId="20577"/>
          <ac:spMkLst>
            <pc:docMk/>
            <pc:sldMk cId="3957552193" sldId="294"/>
            <ac:spMk id="6" creationId="{8B53F394-6756-2106-6B94-8F1C2C575277}"/>
          </ac:spMkLst>
        </pc:spChg>
      </pc:sldChg>
    </pc:docChg>
  </pc:docChgLst>
  <pc:docChgLst>
    <pc:chgData name="Morales, Christopher G" userId="S::cmora84@calstatela.edu::c365c2db-a91c-4b79-a132-10f1c33fe78f" providerId="AD" clId="Web-{C2710635-4245-4DC4-8E85-B81CA8E57AD2}"/>
    <pc:docChg chg="addSld delSld modSld">
      <pc:chgData name="Morales, Christopher G" userId="S::cmora84@calstatela.edu::c365c2db-a91c-4b79-a132-10f1c33fe78f" providerId="AD" clId="Web-{C2710635-4245-4DC4-8E85-B81CA8E57AD2}" dt="2023-03-11T06:08:11.266" v="8" actId="20577"/>
      <pc:docMkLst>
        <pc:docMk/>
      </pc:docMkLst>
      <pc:sldChg chg="del">
        <pc:chgData name="Morales, Christopher G" userId="S::cmora84@calstatela.edu::c365c2db-a91c-4b79-a132-10f1c33fe78f" providerId="AD" clId="Web-{C2710635-4245-4DC4-8E85-B81CA8E57AD2}" dt="2023-03-11T06:07:54.078" v="1"/>
        <pc:sldMkLst>
          <pc:docMk/>
          <pc:sldMk cId="4229552290" sldId="257"/>
        </pc:sldMkLst>
      </pc:sldChg>
      <pc:sldChg chg="del">
        <pc:chgData name="Morales, Christopher G" userId="S::cmora84@calstatela.edu::c365c2db-a91c-4b79-a132-10f1c33fe78f" providerId="AD" clId="Web-{C2710635-4245-4DC4-8E85-B81CA8E57AD2}" dt="2023-03-11T06:07:54.078" v="0"/>
        <pc:sldMkLst>
          <pc:docMk/>
          <pc:sldMk cId="2014607491" sldId="258"/>
        </pc:sldMkLst>
      </pc:sldChg>
      <pc:sldChg chg="modSp add replId">
        <pc:chgData name="Morales, Christopher G" userId="S::cmora84@calstatela.edu::c365c2db-a91c-4b79-a132-10f1c33fe78f" providerId="AD" clId="Web-{C2710635-4245-4DC4-8E85-B81CA8E57AD2}" dt="2023-03-11T06:08:11.266" v="8" actId="20577"/>
        <pc:sldMkLst>
          <pc:docMk/>
          <pc:sldMk cId="1707322562" sldId="284"/>
        </pc:sldMkLst>
        <pc:spChg chg="mod">
          <ac:chgData name="Morales, Christopher G" userId="S::cmora84@calstatela.edu::c365c2db-a91c-4b79-a132-10f1c33fe78f" providerId="AD" clId="Web-{C2710635-4245-4DC4-8E85-B81CA8E57AD2}" dt="2023-03-11T06:08:11.266" v="8" actId="20577"/>
          <ac:spMkLst>
            <pc:docMk/>
            <pc:sldMk cId="1707322562" sldId="284"/>
            <ac:spMk id="2" creationId="{09BC6C39-50C7-A93C-44FD-CD23222A1B53}"/>
          </ac:spMkLst>
        </pc:spChg>
      </pc:sldChg>
    </pc:docChg>
  </pc:docChgLst>
  <pc:docChgLst>
    <pc:chgData name="Morales, Christopher G" userId="S::cmora84@calstatela.edu::c365c2db-a91c-4b79-a132-10f1c33fe78f" providerId="AD" clId="Web-{C2D76D57-8951-48A9-AC56-86536D698564}"/>
    <pc:docChg chg="modSld">
      <pc:chgData name="Morales, Christopher G" userId="S::cmora84@calstatela.edu::c365c2db-a91c-4b79-a132-10f1c33fe78f" providerId="AD" clId="Web-{C2D76D57-8951-48A9-AC56-86536D698564}" dt="2023-03-22T18:06:07.141" v="1" actId="20577"/>
      <pc:docMkLst>
        <pc:docMk/>
      </pc:docMkLst>
      <pc:sldChg chg="modSp">
        <pc:chgData name="Morales, Christopher G" userId="S::cmora84@calstatela.edu::c365c2db-a91c-4b79-a132-10f1c33fe78f" providerId="AD" clId="Web-{C2D76D57-8951-48A9-AC56-86536D698564}" dt="2023-03-22T18:06:07.141" v="1" actId="20577"/>
        <pc:sldMkLst>
          <pc:docMk/>
          <pc:sldMk cId="3409307929" sldId="285"/>
        </pc:sldMkLst>
        <pc:spChg chg="mod">
          <ac:chgData name="Morales, Christopher G" userId="S::cmora84@calstatela.edu::c365c2db-a91c-4b79-a132-10f1c33fe78f" providerId="AD" clId="Web-{C2D76D57-8951-48A9-AC56-86536D698564}" dt="2023-03-22T18:06:07.141" v="1" actId="20577"/>
          <ac:spMkLst>
            <pc:docMk/>
            <pc:sldMk cId="3409307929" sldId="285"/>
            <ac:spMk id="2" creationId="{356D9D39-FF1E-66E7-9091-EE416F5C3EE2}"/>
          </ac:spMkLst>
        </pc:spChg>
      </pc:sldChg>
    </pc:docChg>
  </pc:docChgLst>
  <pc:docChgLst>
    <pc:chgData name="Morales, Christopher G" userId="S::cmora84@calstatela.edu::c365c2db-a91c-4b79-a132-10f1c33fe78f" providerId="AD" clId="Web-{4D5AEBFB-A9D9-4960-9577-FCE68CED07DB}"/>
    <pc:docChg chg="modSld">
      <pc:chgData name="Morales, Christopher G" userId="S::cmora84@calstatela.edu::c365c2db-a91c-4b79-a132-10f1c33fe78f" providerId="AD" clId="Web-{4D5AEBFB-A9D9-4960-9577-FCE68CED07DB}" dt="2023-04-06T04:40:35.888" v="76"/>
      <pc:docMkLst>
        <pc:docMk/>
      </pc:docMkLst>
      <pc:sldChg chg="modSp">
        <pc:chgData name="Morales, Christopher G" userId="S::cmora84@calstatela.edu::c365c2db-a91c-4b79-a132-10f1c33fe78f" providerId="AD" clId="Web-{4D5AEBFB-A9D9-4960-9577-FCE68CED07DB}" dt="2023-04-06T04:29:36.652" v="1" actId="14100"/>
        <pc:sldMkLst>
          <pc:docMk/>
          <pc:sldMk cId="54286936" sldId="265"/>
        </pc:sldMkLst>
        <pc:picChg chg="mod">
          <ac:chgData name="Morales, Christopher G" userId="S::cmora84@calstatela.edu::c365c2db-a91c-4b79-a132-10f1c33fe78f" providerId="AD" clId="Web-{4D5AEBFB-A9D9-4960-9577-FCE68CED07DB}" dt="2023-04-06T04:29:36.652" v="1" actId="14100"/>
          <ac:picMkLst>
            <pc:docMk/>
            <pc:sldMk cId="54286936" sldId="265"/>
            <ac:picMk id="6" creationId="{C179BDD3-31EC-FBF9-591B-9DA4117A58B1}"/>
          </ac:picMkLst>
        </pc:picChg>
      </pc:sldChg>
      <pc:sldChg chg="addSp modSp">
        <pc:chgData name="Morales, Christopher G" userId="S::cmora84@calstatela.edu::c365c2db-a91c-4b79-a132-10f1c33fe78f" providerId="AD" clId="Web-{4D5AEBFB-A9D9-4960-9577-FCE68CED07DB}" dt="2023-04-06T04:40:35.888" v="76"/>
        <pc:sldMkLst>
          <pc:docMk/>
          <pc:sldMk cId="82834150" sldId="271"/>
        </pc:sldMkLst>
        <pc:spChg chg="add mod">
          <ac:chgData name="Morales, Christopher G" userId="S::cmora84@calstatela.edu::c365c2db-a91c-4b79-a132-10f1c33fe78f" providerId="AD" clId="Web-{4D5AEBFB-A9D9-4960-9577-FCE68CED07DB}" dt="2023-04-06T04:33:32.445" v="37" actId="1076"/>
          <ac:spMkLst>
            <pc:docMk/>
            <pc:sldMk cId="82834150" sldId="271"/>
            <ac:spMk id="3" creationId="{6A91D0D4-56A1-89D8-5C78-E7A5453BCA4C}"/>
          </ac:spMkLst>
        </pc:spChg>
        <pc:spChg chg="add mod">
          <ac:chgData name="Morales, Christopher G" userId="S::cmora84@calstatela.edu::c365c2db-a91c-4b79-a132-10f1c33fe78f" providerId="AD" clId="Web-{4D5AEBFB-A9D9-4960-9577-FCE68CED07DB}" dt="2023-04-06T04:34:04.712" v="46" actId="20577"/>
          <ac:spMkLst>
            <pc:docMk/>
            <pc:sldMk cId="82834150" sldId="271"/>
            <ac:spMk id="4" creationId="{5D5B40BA-0A26-F6DF-4BAC-E7B1B481BFAE}"/>
          </ac:spMkLst>
        </pc:spChg>
        <pc:spChg chg="add mod">
          <ac:chgData name="Morales, Christopher G" userId="S::cmora84@calstatela.edu::c365c2db-a91c-4b79-a132-10f1c33fe78f" providerId="AD" clId="Web-{4D5AEBFB-A9D9-4960-9577-FCE68CED07DB}" dt="2023-04-06T04:34:08.119" v="48" actId="20577"/>
          <ac:spMkLst>
            <pc:docMk/>
            <pc:sldMk cId="82834150" sldId="271"/>
            <ac:spMk id="6" creationId="{37C30E9A-7BA4-C8A7-E198-DFB95249E2D9}"/>
          </ac:spMkLst>
        </pc:spChg>
        <pc:spChg chg="add mod">
          <ac:chgData name="Morales, Christopher G" userId="S::cmora84@calstatela.edu::c365c2db-a91c-4b79-a132-10f1c33fe78f" providerId="AD" clId="Web-{4D5AEBFB-A9D9-4960-9577-FCE68CED07DB}" dt="2023-04-06T04:34:12.275" v="50" actId="20577"/>
          <ac:spMkLst>
            <pc:docMk/>
            <pc:sldMk cId="82834150" sldId="271"/>
            <ac:spMk id="7" creationId="{9A8490BF-FBE3-FEDE-977C-6484A4D6AC01}"/>
          </ac:spMkLst>
        </pc:spChg>
        <pc:spChg chg="add mod">
          <ac:chgData name="Morales, Christopher G" userId="S::cmora84@calstatela.edu::c365c2db-a91c-4b79-a132-10f1c33fe78f" providerId="AD" clId="Web-{4D5AEBFB-A9D9-4960-9577-FCE68CED07DB}" dt="2023-04-06T04:34:45.730" v="56" actId="20577"/>
          <ac:spMkLst>
            <pc:docMk/>
            <pc:sldMk cId="82834150" sldId="271"/>
            <ac:spMk id="8" creationId="{1E9F31BE-BC6C-00D4-4BEE-97C7B3FEC506}"/>
          </ac:spMkLst>
        </pc:spChg>
        <pc:graphicFrameChg chg="mod modGraphic">
          <ac:chgData name="Morales, Christopher G" userId="S::cmora84@calstatela.edu::c365c2db-a91c-4b79-a132-10f1c33fe78f" providerId="AD" clId="Web-{4D5AEBFB-A9D9-4960-9577-FCE68CED07DB}" dt="2023-04-06T04:40:35.888" v="76"/>
          <ac:graphicFrameMkLst>
            <pc:docMk/>
            <pc:sldMk cId="82834150" sldId="271"/>
            <ac:graphicFrameMk id="5" creationId="{080BC7D3-B800-DA33-4B32-ABEFCD0B0522}"/>
          </ac:graphicFrameMkLst>
        </pc:graphicFrameChg>
      </pc:sldChg>
      <pc:sldChg chg="modSp">
        <pc:chgData name="Morales, Christopher G" userId="S::cmora84@calstatela.edu::c365c2db-a91c-4b79-a132-10f1c33fe78f" providerId="AD" clId="Web-{4D5AEBFB-A9D9-4960-9577-FCE68CED07DB}" dt="2023-04-06T04:30:57.140" v="15" actId="1076"/>
        <pc:sldMkLst>
          <pc:docMk/>
          <pc:sldMk cId="3467277034" sldId="283"/>
        </pc:sldMkLst>
        <pc:spChg chg="mod">
          <ac:chgData name="Morales, Christopher G" userId="S::cmora84@calstatela.edu::c365c2db-a91c-4b79-a132-10f1c33fe78f" providerId="AD" clId="Web-{4D5AEBFB-A9D9-4960-9577-FCE68CED07DB}" dt="2023-04-06T04:30:57.140" v="15" actId="1076"/>
          <ac:spMkLst>
            <pc:docMk/>
            <pc:sldMk cId="3467277034" sldId="283"/>
            <ac:spMk id="32" creationId="{A9B520F5-A94B-E865-2C80-1D5A5408C427}"/>
          </ac:spMkLst>
        </pc:spChg>
      </pc:sldChg>
      <pc:sldChg chg="modSp">
        <pc:chgData name="Morales, Christopher G" userId="S::cmora84@calstatela.edu::c365c2db-a91c-4b79-a132-10f1c33fe78f" providerId="AD" clId="Web-{4D5AEBFB-A9D9-4960-9577-FCE68CED07DB}" dt="2023-04-06T04:30:29.389" v="8" actId="1076"/>
        <pc:sldMkLst>
          <pc:docMk/>
          <pc:sldMk cId="1142267585" sldId="295"/>
        </pc:sldMkLst>
        <pc:spChg chg="mod">
          <ac:chgData name="Morales, Christopher G" userId="S::cmora84@calstatela.edu::c365c2db-a91c-4b79-a132-10f1c33fe78f" providerId="AD" clId="Web-{4D5AEBFB-A9D9-4960-9577-FCE68CED07DB}" dt="2023-04-06T04:30:29.389" v="8" actId="1076"/>
          <ac:spMkLst>
            <pc:docMk/>
            <pc:sldMk cId="1142267585" sldId="295"/>
            <ac:spMk id="3" creationId="{572250DF-9ED3-788B-A0FF-25BC3D8C5048}"/>
          </ac:spMkLst>
        </pc:spChg>
      </pc:sldChg>
      <pc:sldChg chg="modSp">
        <pc:chgData name="Morales, Christopher G" userId="S::cmora84@calstatela.edu::c365c2db-a91c-4b79-a132-10f1c33fe78f" providerId="AD" clId="Web-{4D5AEBFB-A9D9-4960-9577-FCE68CED07DB}" dt="2023-04-06T04:31:34.986" v="23" actId="20577"/>
        <pc:sldMkLst>
          <pc:docMk/>
          <pc:sldMk cId="3775243263" sldId="298"/>
        </pc:sldMkLst>
        <pc:spChg chg="mod">
          <ac:chgData name="Morales, Christopher G" userId="S::cmora84@calstatela.edu::c365c2db-a91c-4b79-a132-10f1c33fe78f" providerId="AD" clId="Web-{4D5AEBFB-A9D9-4960-9577-FCE68CED07DB}" dt="2023-04-06T04:31:34.986" v="23" actId="20577"/>
          <ac:spMkLst>
            <pc:docMk/>
            <pc:sldMk cId="3775243263" sldId="298"/>
            <ac:spMk id="3" creationId="{572250DF-9ED3-788B-A0FF-25BC3D8C5048}"/>
          </ac:spMkLst>
        </pc:spChg>
      </pc:sldChg>
      <pc:sldChg chg="modSp">
        <pc:chgData name="Morales, Christopher G" userId="S::cmora84@calstatela.edu::c365c2db-a91c-4b79-a132-10f1c33fe78f" providerId="AD" clId="Web-{4D5AEBFB-A9D9-4960-9577-FCE68CED07DB}" dt="2023-04-06T04:31:22.517" v="20" actId="1076"/>
        <pc:sldMkLst>
          <pc:docMk/>
          <pc:sldMk cId="2064079271" sldId="299"/>
        </pc:sldMkLst>
        <pc:spChg chg="mod">
          <ac:chgData name="Morales, Christopher G" userId="S::cmora84@calstatela.edu::c365c2db-a91c-4b79-a132-10f1c33fe78f" providerId="AD" clId="Web-{4D5AEBFB-A9D9-4960-9577-FCE68CED07DB}" dt="2023-04-06T04:31:22.517" v="20" actId="1076"/>
          <ac:spMkLst>
            <pc:docMk/>
            <pc:sldMk cId="2064079271" sldId="299"/>
            <ac:spMk id="3" creationId="{572250DF-9ED3-788B-A0FF-25BC3D8C5048}"/>
          </ac:spMkLst>
        </pc:spChg>
      </pc:sldChg>
      <pc:sldChg chg="modSp">
        <pc:chgData name="Morales, Christopher G" userId="S::cmora84@calstatela.edu::c365c2db-a91c-4b79-a132-10f1c33fe78f" providerId="AD" clId="Web-{4D5AEBFB-A9D9-4960-9577-FCE68CED07DB}" dt="2023-04-06T04:30:39.983" v="10" actId="20577"/>
        <pc:sldMkLst>
          <pc:docMk/>
          <pc:sldMk cId="2781763201" sldId="302"/>
        </pc:sldMkLst>
        <pc:spChg chg="mod">
          <ac:chgData name="Morales, Christopher G" userId="S::cmora84@calstatela.edu::c365c2db-a91c-4b79-a132-10f1c33fe78f" providerId="AD" clId="Web-{4D5AEBFB-A9D9-4960-9577-FCE68CED07DB}" dt="2023-04-06T04:30:39.983" v="10" actId="20577"/>
          <ac:spMkLst>
            <pc:docMk/>
            <pc:sldMk cId="2781763201" sldId="302"/>
            <ac:spMk id="32" creationId="{A9B520F5-A94B-E865-2C80-1D5A5408C427}"/>
          </ac:spMkLst>
        </pc:spChg>
      </pc:sldChg>
    </pc:docChg>
  </pc:docChgLst>
  <pc:docChgLst>
    <pc:chgData name="Morales, Christopher G" userId="S::cmora84@calstatela.edu::c365c2db-a91c-4b79-a132-10f1c33fe78f" providerId="AD" clId="Web-{D872AB47-7527-4E18-A47F-E8236B33FA5D}"/>
    <pc:docChg chg="modSld">
      <pc:chgData name="Morales, Christopher G" userId="S::cmora84@calstatela.edu::c365c2db-a91c-4b79-a132-10f1c33fe78f" providerId="AD" clId="Web-{D872AB47-7527-4E18-A47F-E8236B33FA5D}" dt="2023-03-15T19:39:14.345" v="14" actId="14100"/>
      <pc:docMkLst>
        <pc:docMk/>
      </pc:docMkLst>
      <pc:sldChg chg="addSp delSp modSp">
        <pc:chgData name="Morales, Christopher G" userId="S::cmora84@calstatela.edu::c365c2db-a91c-4b79-a132-10f1c33fe78f" providerId="AD" clId="Web-{D872AB47-7527-4E18-A47F-E8236B33FA5D}" dt="2023-03-15T19:39:14.345" v="14" actId="14100"/>
        <pc:sldMkLst>
          <pc:docMk/>
          <pc:sldMk cId="3409307929" sldId="285"/>
        </pc:sldMkLst>
        <pc:spChg chg="del">
          <ac:chgData name="Morales, Christopher G" userId="S::cmora84@calstatela.edu::c365c2db-a91c-4b79-a132-10f1c33fe78f" providerId="AD" clId="Web-{D872AB47-7527-4E18-A47F-E8236B33FA5D}" dt="2023-03-15T19:39:04.751" v="10"/>
          <ac:spMkLst>
            <pc:docMk/>
            <pc:sldMk cId="3409307929" sldId="285"/>
            <ac:spMk id="3" creationId="{F5A0FCC6-CC93-A967-2A20-880CBF876263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9"/>
          <ac:spMkLst>
            <pc:docMk/>
            <pc:sldMk cId="3409307929" sldId="285"/>
            <ac:spMk id="5" creationId="{16BEC1F6-B0CC-837D-57A2-1BCA7B5AE4B2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8"/>
          <ac:spMkLst>
            <pc:docMk/>
            <pc:sldMk cId="3409307929" sldId="285"/>
            <ac:spMk id="6" creationId="{566DD1A2-5EA3-1DD7-3157-043BEED175DF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7"/>
          <ac:spMkLst>
            <pc:docMk/>
            <pc:sldMk cId="3409307929" sldId="285"/>
            <ac:spMk id="7" creationId="{DF334B18-C109-F90A-161D-263C72A93241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6"/>
          <ac:spMkLst>
            <pc:docMk/>
            <pc:sldMk cId="3409307929" sldId="285"/>
            <ac:spMk id="8" creationId="{A51AC1C8-70FD-60CE-5FFC-DA03E9E8703B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5"/>
          <ac:spMkLst>
            <pc:docMk/>
            <pc:sldMk cId="3409307929" sldId="285"/>
            <ac:spMk id="9" creationId="{CC1FCDFE-7F30-327B-9B2A-2698076697D7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4"/>
          <ac:spMkLst>
            <pc:docMk/>
            <pc:sldMk cId="3409307929" sldId="285"/>
            <ac:spMk id="11" creationId="{A9F7F3EE-F891-368F-0A3B-8B8EA83C46FB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3"/>
          <ac:spMkLst>
            <pc:docMk/>
            <pc:sldMk cId="3409307929" sldId="285"/>
            <ac:spMk id="13" creationId="{870AF251-9615-29CB-5556-7AD8BF049937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2"/>
          <ac:spMkLst>
            <pc:docMk/>
            <pc:sldMk cId="3409307929" sldId="285"/>
            <ac:spMk id="14" creationId="{3C7C69DF-F7B4-932A-3DF0-46B81D5AB701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1"/>
          <ac:spMkLst>
            <pc:docMk/>
            <pc:sldMk cId="3409307929" sldId="285"/>
            <ac:spMk id="15" creationId="{2058E6A3-1DBD-B793-4D72-463B09851989}"/>
          </ac:spMkLst>
        </pc:spChg>
        <pc:spChg chg="del">
          <ac:chgData name="Morales, Christopher G" userId="S::cmora84@calstatela.edu::c365c2db-a91c-4b79-a132-10f1c33fe78f" providerId="AD" clId="Web-{D872AB47-7527-4E18-A47F-E8236B33FA5D}" dt="2023-03-15T19:39:04.751" v="0"/>
          <ac:spMkLst>
            <pc:docMk/>
            <pc:sldMk cId="3409307929" sldId="285"/>
            <ac:spMk id="16" creationId="{F7623B62-F4E9-260F-4364-5F76E15822A7}"/>
          </ac:spMkLst>
        </pc:spChg>
        <pc:picChg chg="add mod">
          <ac:chgData name="Morales, Christopher G" userId="S::cmora84@calstatela.edu::c365c2db-a91c-4b79-a132-10f1c33fe78f" providerId="AD" clId="Web-{D872AB47-7527-4E18-A47F-E8236B33FA5D}" dt="2023-03-15T19:39:14.345" v="14" actId="14100"/>
          <ac:picMkLst>
            <pc:docMk/>
            <pc:sldMk cId="3409307929" sldId="285"/>
            <ac:picMk id="17" creationId="{7A69EFA1-704B-EC69-BBE6-134E251192F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7:19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24575,'26'0'0,"-8"-1"0,23 3 0,-36-2 0,-1 1 0,1 0 0,0 0 0,-1 0 0,1 1 0,-1-1 0,1 1 0,-1 0 0,7 5 0,-8-5 0,-1 1 0,1 0 0,-1 0 0,0 0 0,0 0 0,0 0 0,-1 1 0,1-1 0,-1 0 0,0 1 0,0-1 0,0 1 0,0 0 0,0-1 0,-1 5 0,2-1 0,-1 0 0,1 0 0,3 8 0,-4-13 0,0 0 0,0-1 0,0 1 0,0 0 0,0-1 0,0 1 0,0-1 0,1 0 0,-1 1 0,0-1 0,1 0 0,-1 0 0,1 0 0,0 0 0,-1 0 0,4 1 0,2 1 0,-1-1 0,1-1 0,0 1 0,1-1 0,11 0 0,41-3 0,-21 0 0,-10 2 0,-1 0 0,46 9 0,-60-7 0,-9-1 0,1 0 0,-1 0 0,1 0 0,-1 1 0,1 0 0,-1 0 0,8 4 0,21 13 0,2-1 0,0-2 0,53 16 0,-69-26 0,-14-3 0,0 0 0,1 1 0,-1 0 0,0 0 0,0 0 0,-1 0 0,1 1 0,4 6 0,-4-6 0,-1 1 0,1-1 0,0 0 0,1-1 0,-1 0 0,9 5 0,-7-5 0,0 0 0,0 1 0,0 1 0,10 8 0,4 3 0,-17-14 0,0 0 0,-1-1 0,1 1 0,10 2 0,-10-4 0,0 1 0,-1 0 0,1 0 0,-1 0 0,1 1 0,4 3 0,6 5 0,0 1 0,24 12 0,-31-21 0,0 0 0,1-1 0,-1 0 0,1 0 0,-1-1 0,1 0 0,-1 0 0,1-1 0,11-1 0,-10 1 0,1 0 0,0 1 0,-1-1 0,1 2 0,15 3 0,11 8 0,68 12 0,-91-21 0,1 0 0,-1 0 0,0 2 0,23 12 0,10 3 0,-44-19-195,0-1 0,0 0 0,0 1 0,0 0 0,0-1 0,4 5 0,0 2-6631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23.0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24575,'1'2'0,"-1"1"0,1-1 0,-1 0 0,1 0 0,0 0 0,-1 0 0,1 0 0,0 0 0,0 0 0,1-1 0,-1 1 0,0 0 0,1-1 0,-1 1 0,1 0 0,-1-1 0,1 0 0,0 1 0,0-1 0,3 2 0,5 3 0,0-1 0,17 7 0,-22-10 0,22 8 0,0-1 0,1-2 0,0 0 0,0-2 0,0-1 0,1-1 0,41-2 0,20-1-1365,-75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26.3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24575,'69'-1'0,"76"3"0,-89 5 92,-34-3-821,24 0 1,-30-4-6098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28.7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24575,'218'0'0,"-212"0"0,0 1 0,0 0 0,-1 0 0,1 1 0,-1-1 0,1 1 0,7 4 0,-6-3 0,1 0 0,-1 0 0,9 1 0,75 9 0,-17 3 0,-71-15-170,-1-1-1,1 1 0,-1-1 1,1 0-1,-1 1 0,1-1 1,3-1-1,3-1-6655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46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24575,'26'0'0,"-2"0"0,1 0 0,25-5 0,-41 4 0,-1-1 0,0 0 0,-1 0 0,1-1 0,0 0 0,-1-1 0,1 1 0,-1-1 0,0-1 0,8-5 0,14-17 0,16-11 0,-39 33 0,1 2 0,0-1 0,15-5 0,-17 7 0,1 1 0,-1-2 0,0 1 0,0-1 0,0 1 0,-1-1 0,1-1 0,-1 1 0,1-1 0,3-4 0,-5 5-97,0-1-1,-1 1 1,1 0-1,0 0 1,0 1-1,1-1 1,-1 1-1,0-1 1,1 1-1,0 0 1,-1 1-1,1-1 0,4-1 1,8 0-6729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5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24575,'56'-1'0,"63"2"0,-117-1 0,0 0 0,0 1 0,0-1 0,0 0 0,0 1 0,0 0 0,0-1 0,0 1 0,0 0 0,-1 0 0,1 0 0,0 0 0,0 1 0,-1-1 0,1 0 0,-1 1 0,1-1 0,-1 1 0,0-1 0,1 1 0,-1 0 0,0-1 0,0 1 0,0 0 0,0 0 0,0 0 0,-1 0 0,1 0 0,-1 0 0,1 3 0,1 7 0,-1-1 0,-1 1 0,0-1 0,-2 18 0,0-3 0,1 96-1365,1-108-5461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5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1 194 24575,'13'-1'0,"0"0"0,0-1 0,0-1 0,0 0 0,0-1 0,20-9 0,2 0 0,-11 6 0,-16 5 0,0-1 0,0 0 0,0 0 0,-1 0 0,1-1 0,-1 0 0,11-8 0,-10 5 20,-1 0 0,0-1 0,-1 0 0,0 0 0,7-12-1,14-18-1503,-12 21-5342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02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24575,'7'0'0,"0"0"0,0 0 0,0 0 0,1-1 0,-1 0 0,0-1 0,0 1 0,0-1 0,13-6 0,-18 7 0,3-2 0,0 0 0,0 1 0,0 0 0,10-3 0,-14 5 0,0 0 0,0 0 0,0 0 0,0 0 0,0-1 0,0 1 0,0 0 0,0 1 0,0-1 0,0 0 0,0 0 0,0 0 0,0 1 0,0-1 0,0 0 0,0 1 0,0-1 0,-1 1 0,1-1 0,0 1 0,0-1 0,0 1 0,-1 0 0,1 0 0,0-1 0,0 1 0,-1 0 0,1 0 0,-1 0 0,1-1 0,-1 1 0,1 1 0,12 25 0,-6-14 0,8 27 0,-13-35 15,1 0 0,-1 0-1,1 0 1,0 0 0,0 0-1,1-1 1,-1 1 0,5 3-1,-3-2-388,0-1 0,-1 1-1,6 10 1,-4-5-6452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07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24575,'72'1'0,"81"-2"0,-130-1 0,36-6 0,-49 6 0,-1-1 0,1 0 0,-1-1 0,0 1 0,0-2 0,10-6 0,-14 8-151,0 0-1,0 0 0,1 1 0,-1-1 1,1 1-1,-1 0 0,1 1 1,8-2-1,-2 2-6674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1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24575,'61'-1'0,"66"2"0,-126-1 0,1 0 0,-1 1 0,1-1 0,0 0 0,-1 1 0,1-1 0,-1 1 0,0 0 0,1 0 0,-1-1 0,1 1 0,-1 0 0,0 0 0,0 0 0,0 0 0,1 0 0,-1 1 0,0-1 0,0 0 0,0 0 0,-1 1 0,1-1 0,0 1 0,0-1 0,-1 0 0,1 1 0,-1-1 0,1 1 0,-1 0 0,0 2 0,1 6 0,0 0 0,-1 0 0,0-1 0,-2 12 0,0-1 0,1 17-1365,1-21-5461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15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0 282 24575,'11'-1'0,"0"0"0,0 0 0,0-1 0,0 0 0,13-6 0,52-22 0,-43 15 0,159-70 0,-177 79 0,-1-1 0,0 0 0,0-1 0,-1-1 0,1 0 0,-2-1 0,15-13 0,-21 17-114,-1 0 1,1 1-1,0 0 0,1 0 0,-1 1 1,1 0-1,0 0 0,0 0 0,0 1 1,0 0-1,14-3 0,-4 3-6712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7:2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24575,'0'3'0,"0"-1"0,0 1 0,0-1 0,0 1 0,1-1 0,-1 0 0,1 1 0,0-1 0,1 5 0,-1-6 0,0 1 0,0-1 0,0 0 0,0 0 0,0 0 0,0 0 0,1 0 0,-1 0 0,0 0 0,0-1 0,1 1 0,-1 0 0,1-1 0,-1 1 0,0-1 0,1 1 0,-1-1 0,3 1 0,19 1 0,0 0 0,0-1 0,34-3 0,-1 0 0,277 2 0,-324 0 0,-1 1 0,0 0 0,0 1 0,0 0 0,-1 0 0,1 0 0,8 5 0,-2-1 0,0 1 0,24 17 0,8 4 0,-20-14 0,-17-10 0,-1-1 0,0 1 0,13 2 0,-15-4 0,0 0 0,1 0 0,-1 0 0,0 1 0,0 0 0,0 0 0,9 8 0,8 11 0,-17-16 0,-1 0 0,2 0 0,12 8 0,-8-7 0,1-2 0,0 0 0,24 7 0,-1 0 0,-19-8 0,-1 0 0,1-1 0,0-1 0,0 0 0,0-1 0,0-1 0,20-2 0,40 1 0,-66 2 0,1 0 0,-1 1 0,0 0 0,0 0 0,13 6 0,-9-3-1365,-1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9:19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24575,'74'1'0,"81"-3"0,-129-3 0,-22 3 0,0 1 0,0 0 0,1 1 0,-1-1 0,0 1 0,8-1 0,-11 2 0,0-1 0,0 0 0,0 0 0,0 1 0,0-1 0,0 1 0,0-1 0,0 1 0,0-1 0,0 1 0,0 0 0,0 0 0,0-1 0,0 1 0,-1 0 0,1 0 0,0 0 0,-1 0 0,1 0 0,-1 0 0,1 0 0,-1 0 0,1 0 0,-1 0 0,1 0 0,-1 0 0,0 0 0,0 0 0,0 0 0,1 2 0,0 5 0,0 0 0,0 0 0,-1-1 0,0 1 0,-1 0 0,1 0 0,-1 0 0,-1 0 0,1 0 0,-2-1 0,1 1 0,-1-1 0,0 1 0,-7 11 0,-14 16 0,-52 58 0,74-91-124,0 0 0,0 0 0,0 1 0,1-1 0,-1 0 0,1 1-1,0 0 1,-1-1 0,1 1 0,-1 3 0,0 4-6702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2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8 560 1840 0 0,'0'0'4008'0'0,"-7"2"1781"0"0,7 2-5778 0 0,2 0-33 0 0,-1-4-83 0 0,0 2 131 0 0,1-1-1 0 0,0 0 1 0 0,-1 1-1 0 0,1-1 1 0 0,0 0-1 0 0,0 0 1 0 0,-1 0-1 0 0,4 1 1 0 0,-4-1-33 0 0,2 0-30 0 0,0 1-1 0 0,1-1 1 0 0,-1 0 0 0 0,0 0 0 0 0,7 1 0 0 0,-2-1 283 0 0,-1-1-1 0 0,1 0 1 0 0,9-1 0 0 0,10 0 324 0 0,-23 0-562 0 0,1 1 0 0 0,-1-1 0 0 0,0 0 0 0 0,1 0 0 0 0,-1 0 0 0 0,0 0-1 0 0,0-1 1 0 0,0 0 0 0 0,0 0 0 0 0,0 0 0 0 0,0 0 0 0 0,0 0 0 0 0,-1-1 0 0 0,1 0-1 0 0,-1 0 1 0 0,0 0 0 0 0,0 0 0 0 0,0 0 0 0 0,0 0 0 0 0,0-1 0 0 0,3-7 0 0 0,2-1-24 0 0,-3 6 115 0 0,-2 0 0 0 0,1 0 1 0 0,-1 0-1 0 0,1 0 0 0 0,2-10 1 0 0,11-28 1341 0 0,-11 28-1419 0 0,0 0 0 0 0,-1-1-1 0 0,0 0 1 0 0,2-19 0 0 0,-3 10 36 0 0,-2 18-60 0 0,-1-1 1 0 0,1-13 0 0 0,-2 5 4 0 0,0-8 168 0 0,-3-26 0 0 0,2 44 1 0 0,0 0 0 0 0,0 0 1 0 0,-1 0-1 0 0,0 0 0 0 0,0 1 1 0 0,-1-1-1 0 0,0 1 0 0 0,-6-10 0 0 0,-13-10 836 0 0,18 22-891 0 0,1 1 0 0 0,-1-2 0 0 0,1 1 0 0 0,-1 0 0 0 0,1 0 0 0 0,1-1 0 0 0,-5-7 0 0 0,6 9-140 0 0,0 0-1 0 0,0 1 1 0 0,-1-1-1 0 0,1 1 1 0 0,-1-1-1 0 0,0 1 1 0 0,0 0-1 0 0,0 0 1 0 0,0 0-1 0 0,0 0 1 0 0,0 0-1 0 0,0 0 1 0 0,-1 0-1 0 0,1 1 1 0 0,-4-2-1 0 0,5 2 494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37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36 277 5096 0 0,'-1'-5'4720'0'0,"4"-5"-3572"0"0,-7-9-632 0 0,2 13-131 0 0,-15-95 1419 0 0,15 93-1342 0 0,2 6-379 0 0,-1 1 0 0 0,1-1 0 0 0,0 1 0 0 0,0 0 0 0 0,-1-1 0 0 0,1 1 1 0 0,0-1-1 0 0,0 1 0 0 0,1 0 0 0 0,-1-3 0 0 0,0-3-24 0 0,0 1-1 0 0,0-1 1 0 0,-1 0-1 0 0,0 1 1 0 0,0-1 0 0 0,-5-12-1 0 0,6 17-55 0 0,-2-9 444 0 0,6 8 390 0 0,10-2-368 0 0,-10 3-487 0 0,1 0 0 0 0,0 1 0 0 0,-1 0-1 0 0,1-1 1 0 0,0 2 0 0 0,6-1 0 0 0,10-3 5 0 0,23-8-3 0 0,-39 10-39 0 0,2-1-5336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4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32 185 1840 0 0,'0'0'9836'0'0,"0"-19"-7746"0"0,0 4-1368 0 0,0 3-34 0 0,0 0 0 0 0,-3-17-1 0 0,-9-27 512 0 0,12 54-1168 0 0,-4-15 198 0 0,4 15-196 0 0,-1 0-1 0 0,1 0 1 0 0,-1 0 0 0 0,0 0 0 0 0,0 0 0 0 0,0 1 0 0 0,0-1-1 0 0,0 0 1 0 0,-2-2 0 0 0,3 3 324 0 0,-1 1-277 0 0,0-1-76 0 0,5 3-36 0 0,0 0-1 0 0,0-1 0 0 0,0 1 0 0 0,1-1 0 0 0,8 1 1 0 0,7 3-760 0 0,-8-2 899 0 0,0 0 0 0 0,-1 0-1 0 0,1-1 1 0 0,0-1 0 0 0,17 1-1 0 0,-25-2-106 0 0,16 4 0 0 0,-18-3 0 0 0,16 10-890 0 0,-12-8-108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46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16 1840 0 0,'0'0'5613'0'0,"-18"-11"-1388"0"0,15 6-622 0 0,13 10-2909 0 0,17 12-872 0 0,-20-11 188 0 0,0 0 0 0 0,0 1 1 0 0,0 0-1 0 0,-1 0 0 0 0,0 0 0 0 0,0 0 0 0 0,-1 1 1 0 0,0 0-1 0 0,-1 0 0 0 0,8 18 0 0 0,-1 6 6 0 0,13 56-1 0 0,-12-41-19 0 0,-6-22 7 0 0,-2-1 1 0 0,0 1 0 0 0,0 43-1 0 0,-3-46 122 0 0,-2-1 1 0 0,-1 0-1 0 0,0 1 0 0 0,-2-1 0 0 0,0 0 0 0 0,-1-1 0 0 0,-10 23 0 0 0,13-39-33 0 0,0 0-1 0 0,0 0 1 0 0,-1-1-1 0 0,1 1 1 0 0,-1-1-1 0 0,0 0 0 0 0,0 1 1 0 0,-1-1-1 0 0,1-1 1 0 0,0 1-1 0 0,-1 0 1 0 0,0-1-1 0 0,-3 2 0 0 0,-3-2 227 0 0,-1-3-97 0 0,10 1-212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51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60 176 2304 0 0,'0'0'6182'0'0,"-8"-11"-2244"0"0,-10-43-842 0 0,4 14-1793 0 0,12 36-1143 0 0,0 1-1 0 0,1 0 0 0 0,-1 0 0 0 0,-1 0 1 0 0,1 0-1 0 0,-5-5 0 0 0,7 8-106 0 0,3-5 11 0 0,0-1-64 0 0,1 2 0 0 0,-1-1 0 0 0,-2-1 4 0 0,8-4-80 0 0,-4 6 76 0 0,-3 3-6 0 0,-1 0-1 0 0,1 1 0 0 0,0 0 1 0 0,0-1-1 0 0,-1 1 0 0 0,1 0 0 0 0,0 0 1 0 0,0 0-1 0 0,-1 0 0 0 0,1 0 0 0 0,0 0 1 0 0,0 1-1 0 0,-1-1 0 0 0,1 0 0 0 0,0 1 1 0 0,2 1-1 0 0,-3-2-3 0 0,33 13-123 0 0,-27-9 125 0 0,0-1 0 0 0,0-1-1 0 0,0 1 1 0 0,0-1 0 0 0,0 0-1 0 0,1-1 1 0 0,11 1-1 0 0,11-2-1505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9:52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1376 0 0,'0'0'12184'0'0,"0"19"-11136"0"0,-23 42-536 0 0,-11 0-512 0 0,32-58 0 0 0,1 1 0 0 0,2 1 10 0 0,0-3 14 0 0,0 0 0 0 0,0 0-1 0 0,0-1 1 0 0,0 1 0 0 0,1 0-1 0 0,-1-1 1 0 0,0 0 0 0 0,1 1-1 0 0,-1-1 1 0 0,1 0 0 0 0,0 1-1 0 0,-1-1 1 0 0,1 0 0 0 0,0 0-1 0 0,0 0 1 0 0,-1-1 0 0 0,1 1 0 0 0,0 0-1 0 0,0-1 1 0 0,4 1 0 0 0,6 3 89 0 0,3 0 111 0 0,-12-3-272 0 0,-1-1-1 0 0,1 0 0 0 0,-1 1 0 0 0,1 0 0 0 0,-1-1 1 0 0,0 1-1 0 0,1 0 0 0 0,-1 0 0 0 0,0 0 1 0 0,4 3-1 0 0,5 0 20 0 0,-6 0 29 0 0,3 2 86 0 0,-7-6 0 0 0,0 0 136 0 0,6 3 230 0 0,-1-3-436 0 0,-5 0-154 0 0,9-2-3076 0 0,-8 1 2328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1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29 4632 0 0,'13'-10'452'0'0,"-10"8"-279"0"0,0-1 0 0 0,0 1 0 0 0,0 0 0 0 0,0 0 0 0 0,0 1 0 0 0,0-1 0 0 0,6-1 0 0 0,-14 2 60 0 0,-7 3-328 0 0,11-1 68 0 0,-1 0 0 0 0,0 0-1 0 0,0-1 1 0 0,1 1 0 0 0,-1-1-1 0 0,0 1 1 0 0,0-1 0 0 0,0 1-1 0 0,-3-1 1 0 0,-20 5-146 0 0,1 3-2451 0 0,24-8 2400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4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35 1840 0 0,'0'0'2425'0'0,"-22"0"-684"0"0,20-1-1695 0 0,1 1 0 0 0,0-1 0 0 0,-1 1 0 0 0,1 0-1 0 0,-1-1 1 0 0,1 1 0 0 0,-1 0 0 0 0,1 0 0 0 0,-1 0-1 0 0,-1 0 1 0 0,-1 0 92 0 0,-12-3 1290 0 0,11 0-462 0 0,10 2-528 0 0,22 2-618 0 0,-21 0 99 0 0,0 0 0 0 0,0-1 1 0 0,0 0-1 0 0,0 0 0 0 0,7-1 1 0 0,-1 0-1309 0 0,-25 1-134 0 0,11 1 1567 0 0,1-1-28 0 0,0 1 0 0 0,0-1-1 0 0,1 0 1 0 0,-1 0 0 0 0,0 0 0 0 0,0 0-1 0 0,0 0 1 0 0,0 0 0 0 0,0 0 0 0 0,0 0-1 0 0,0 0 1 0 0,0 0 0 0 0,0-1 0 0 0,1 1-1 0 0,-1 0 1 0 0,-1-1 0 0 0,-7-1 266 0 0,1 0 1 0 0,0 0-1 0 0,-9-5 0 0 0,1 1 714 0 0,13 6-993 0 0,2 0 56 0 0,0-1 0 0 0,0 1 0 0 0,0 0 0 0 0,0 0 0 0 0,1 0 0 0 0,-1-1 0 0 0,0 1 0 0 0,0 0 0 0 0,1-1 0 0 0,-1 1 0 0 0,0-1 0 0 0,0 1 0 0 0,0-2 0 0 0,1 2-16 0 0,4 0-32 0 0,36 0-35 0 0,-12 3-1555 0 0,-27-3 1006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45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62 769 6448 0 0,'-2'-13'696'0'0,"-16"-176"3636"0"0,12 102-2864 0 0,-3-67-588 0 0,4 89-553 0 0,-14-113 583 0 0,18 165-844 0 0,0 0 1 0 0,1-15 0 0 0,0 11 8 0 0,1 8-75 0 0,-2 7-16 0 0,1 2-59 0 0,0 26-5668 0 0,0-21 1657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7:32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24575,'7'0'0,"-1"1"0,1-1 0,-1 1 0,1 0 0,-1 0 0,0 1 0,0 0 0,10 4 0,-11-4 0,-1 1 0,0 0 0,1 0 0,-1 0 0,-1 0 0,1 1 0,0-1 0,-1 1 0,0 0 0,0 0 0,4 7 0,-4-7 0,0 0 0,0 0 0,0 0 0,1 0 0,0 0 0,-1-1 0,1 0 0,9 6 0,1-1 0,23 9 0,4 3 0,-36-18 0,0 0 0,0 0 0,0-1 0,0 1 0,1-1 0,-1-1 0,0 1 0,1-1 0,9 0 0,-9 0 0,0 0 0,-1 0 0,1 1 0,0-1 0,-1 1 0,1 0 0,-1 1 0,9 3 0,-3-1 0,-1 0 0,1 0 0,0-1 0,1 0 0,-1-1 0,22 2 0,73-4 0,-47-2 0,-19 2 0,-4 1 0,0-2 0,63-9 0,-64 5 0,0 2 0,1 1 0,40 4 0,-11-1 0,-5-2 0,62 3 0,-80 5 0,-31-4 0,0-1 0,13 1 0,-19-2 0,1 0 0,-1 0 0,0 0 0,1 1 0,-1 0 0,0 0 0,0 0 0,0 1 0,0-1 0,-1 1 0,1 0 0,5 5 0,-7-6-124,1 1 0,0-1 0,0-1 0,0 1 0,0-1 0,0 1-1,0-1 1,0 0 0,1 0 0,5 0 0,2-1-6702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45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76 4776 0 0,'0'0'216'0'0,"-7"13"4904"0"0,7-13-5073 0 0,-1 0 0 0 0,1 0 0 0 0,0 0 1 0 0,0 0-1 0 0,0 1 0 0 0,-1-1 0 0 0,1 0 1 0 0,0 0-1 0 0,0 0 0 0 0,0 1 0 0 0,0-1 1 0 0,0 0-1 0 0,-1 0 0 0 0,1 0 0 0 0,0 1 1 0 0,0-1-1 0 0,0 0 0 0 0,0 0 0 0 0,0 1 1 0 0,0-1-1 0 0,0 0 0 0 0,0 0 0 0 0,0 1 1 0 0,0-1-1 0 0,0 0 0 0 0,0 0 0 0 0,0 1 1 0 0,0-1-1 0 0,0 0 0 0 0,0 0 0 0 0,0 1 1 0 0,0-1-1 0 0,0 0 0 0 0,0 0 0 0 0,1 1 1 0 0,-1-1-1 0 0,0 0 0 0 0,0 0 0 0 0,0 0 1 0 0,0 1-1 0 0,0-1 0 0 0,1 0 0 0 0,-1 0 1 0 0,0 0-1 0 0,0 1 0 0 0,0-1 0 0 0,1 0 1 0 0,-1 0-1 0 0,0 0 0 0 0,0 0 0 0 0,1 0 1 0 0,-1 0-1 0 0,0 0 0 0 0,0 0 0 0 0,1 1 1 0 0,-1-1-1 0 0,0 0 0 0 0,0 0 0 0 0,1 0 1 0 0,-1 0-1 0 0,0 0 0 0 0,0 0 0 0 0,1 0 1 0 0,-1 0-1 0 0,0-1 0 0 0,2 1-42 0 0,-1 0 0 0 0,1 0-1 0 0,-1 0 1 0 0,1 0 0 0 0,-1 0 0 0 0,1-1 0 0 0,-1 1-1 0 0,1-1 1 0 0,-1 1 0 0 0,1-1 0 0 0,1 0 0 0 0,4-6 197 0 0,0 1 0 0 0,-1-1 0 0 0,1 0 0 0 0,-2 0 0 0 0,1-1 0 0 0,-1 0 0 0 0,0 0 0 0 0,0 0 0 0 0,4-12 0 0 0,-7 12-196 0 0,-2 7-48 0 0,5 14 82 0 0,30 77-288 0 0,-27-82-779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4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71 116 3944 0 0,'0'0'609'0'0,"-8"-17"2063"0"0,6 13-1917 0 0,0 1 0 0 0,0 0 1 0 0,0-1-1 0 0,-1 1 0 0 0,-3-4 0 0 0,3 4-313 0 0,-1-1 140 0 0,3 3-354 0 0,1 1-1 0 0,-1-1 0 0 0,0 0 0 0 0,1 1 0 0 0,-1-1 0 0 0,1 0 0 0 0,-1 1 0 0 0,0-1 0 0 0,1 0 1 0 0,0 0-1 0 0,-1 0 0 0 0,1 1 0 0 0,0-1 0 0 0,-1 0 0 0 0,1-1 0 0 0,0 1-130 0 0,0 1-1 0 0,-2-3-1 0 0,2 3 145 0 0,0-1-185 0 0,0 0-33 0 0,0 0 42 0 0,-1 1-34 0 0,0 0 0 0 0,0-1-1 0 0,0 1 1 0 0,0-1 0 0 0,0 1-1 0 0,1-1 1 0 0,-1 0 0 0 0,0 1-1 0 0,0-1 1 0 0,0 0 0 0 0,1 0-1 0 0,-1 1 1 0 0,0-1 0 0 0,1 0-1 0 0,-2-1 1 0 0,1 1 58 0 0,-2-1-4 0 0,2 1 4 0 0,-8-4-449 0 0,8 4 607 0 0,11 10 82 0 0,66 83-533 0 0,-72-87 39 0 0,0-1 191 0 0,0 0 0 0 0,-1 0 0 0 0,6 8-1 0 0,-7-8 83 0 0,2-1-86 0 0,-1-1-10 0 0,-2-1 32 0 0,2 0-22 0 0,-2-1 135 0 0,-1 1-179 0 0,2 2 66 0 0,-2-5-44 0 0,0-1-1 0 0,0 1 1 0 0,1 0 0 0 0,-1-1-1 0 0,0 1 1 0 0,1 0-1 0 0,0-1 1 0 0,0 1 0 0 0,-1 0-1 0 0,3-2 1 0 0,0-6 5 0 0,2-5-1 0 0,0 0 1 0 0,14-25-1 0 0,-1 1-134 0 0,-1 13-2926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0.0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 6 1376 0 0,'0'0'1288'0'0,"-1"-1"-1188"0"0,1 1-100 0 0,0 0-1 0 0,0-1 1 0 0,0 1 0 0 0,0 0-1 0 0,0 0 1 0 0,0 0 0 0 0,0 0-1 0 0,0-1 1 0 0,0 1 0 0 0,0 0-1 0 0,0 0 1 0 0,0 0 0 0 0,0 0-1 0 0,0 0 1 0 0,0-1 0 0 0,0 1-1 0 0,-1 0 1 0 0,1 0 0 0 0,0 0-1 0 0,0 0 1 0 0,0 0 0 0 0,0 0-1 0 0,0-1 1 0 0,0 1 0 0 0,-1 0-1 0 0,1 0 1 0 0,0 0 0 0 0,0 0-1 0 0,0 0 1 0 0,0 0 0 0 0,0 0-1 0 0,-1 0 1 0 0,1 0 0 0 0,0 0-1 0 0,0 0 1 0 0,0 0 0 0 0,0 0-1 0 0,-1 0 1 0 0,1 0 0 0 0,0 0-1 0 0,0 0 1 0 0,0 0 0 0 0,0 0-1 0 0,-1 0 1 0 0,1 0 0 0 0,0 0-1 0 0,0 0 1 0 0,-1 0-140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0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 3224 0 0,'11'6'312'0'0,"202"-16"691"0"0,-157 6-628 0 0,-39 2-545 0 0,-9 1 42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4.3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38 35 2304 0 0,'0'0'4918'0'0,"17"2"-3996"0"0,12 1-300 0 0,-1-2 1 0 0,31-2 0 0 0,-7-1-94 0 0,39-1-137 0 0,52-4-795 0 0,-140 7 370 0 0,1 0-112 0 0,1 0 0 0 0,-1 0-1 0 0,0 1 1 0 0,1-1 0 0 0,-1 1-1 0 0,5 1 1 0 0,-8-2-47 0 0,-7 3-235 0 0,0-1 0 0 0,0 0 1 0 0,0-1-1 0 0,-9 2 0 0 0,-34 1 231 0 0,38-2 148 0 0,0 0 1 0 0,0-2-1 0 0,-17 0 1 0 0,-49 0 323 0 0,0-1 0 0 0,59 0 29 0 0,-23 2 1 0 0,6 0-19 0 0,17 1-92 0 0,14-2 2579 0 0,10 0-2257 0 0,11 0-589 0 0,20-2 369 0 0,-10 0-114 0 0,87-6 247 0 0,-75 4-356 0 0,7-1 115 0 0,98-11 424 0 0,-112 12-398 0 0,44-2 0 0 0,-26 5-215 0 0,-87-4 192 0 0,-71 10-116 0 0,93-3-72 0 0,-151 14 52 0 0,39 0-72 0 0,41-2-336 0 0,58-7 149 0 0,21-4 100 0 0,-1-1 1 0 0,1-1 0 0 0,-1 1 0 0 0,0-1 0 0 0,-14 0 0 0 0,31 0-765 0 0,8 2 761 0 0,1-2 0 0 0,-1 0 0 0 0,1-1 0 0 0,30-4 0 0 0,-45 3 100 0 0,217-25 265 0 0,-208 26-259 0 0,-2-1 0 0 0,0 0 0 0 0,0-1 0 0 0,12-3 0 0 0,-20 4 672 0 0,-10 1-648 0 0,-3 0 42 0 0,-1 0-1 0 0,0 1 1 0 0,1 0-1 0 0,-12 3 1 0 0,11-2-66 0 0,0 0 0 0 0,-21 0 0 0 0,4 0 0 0 0,-179 24-72 0 0,185-23-2 0 0,-34-1 0 0 0,57-2 89 0 0,0 0 1 0 0,0 0 0 0 0,0 0-1 0 0,0 0 1 0 0,0 0 0 0 0,0 0 0 0 0,0 0-1 0 0,0 0 1 0 0,0 0 0 0 0,0 0-1 0 0,0 0 1 0 0,0 0 0 0 0,-1 0-1 0 0,1 0 1 0 0,0 0 0 0 0,0 0 0 0 0,0 0-1 0 0,0 0 1 0 0,0 0 0 0 0,0 0-1 0 0,0 0 1 0 0,0 0 0 0 0,0 0-1 0 0,0 0 1 0 0,0 0 0 0 0,0 0 0 0 0,0 0-1 0 0,0 0 1 0 0,-1 0 0 0 0,1 0-1 0 0,0 0 1 0 0,0 0 0 0 0,0-1-1 0 0,0 1 1 0 0,0 0 0 0 0,0 0 0 0 0,0 0-1 0 0,0 0 1 0 0,0 0 0 0 0,0 0-1 0 0,0 0 1 0 0,0 0 0 0 0,0 0-1 0 0,0 0 1 0 0,0 0 0 0 0,0 0 0 0 0,0 0-1 0 0,0-1 1 0 0,0 1 0 0 0,0 0-1 0 0,0 0 1 0 0,0 0 0 0 0,0 0 0 0 0,0 0-1 0 0,0 0 1 0 0,0 0 0 0 0,0 0-1 0 0,5-2 187 0 0,87-6-123 0 0,-18 0 19 0 0,158-11 161 0 0,-132 19-427 0 0,-69-3 168 0 0,-29 2 0 0 0,14 1 0 0 0,-3 0 237 0 0,4 0-2271 0 0,-14 0 1746 0 0,-8 0 1347 0 0,4 0-744 0 0,0-1-274 0 0,-1 1 0 0 0,0-1 0 0 0,1 1 0 0 0,-1 0-1 0 0,0 0 1 0 0,1 0 0 0 0,-1 0 0 0 0,0 0 0 0 0,-1 0 0 0 0,0 0 102 0 0,-81 3 1120 0 0,31 2-847 0 0,-30 1-53 0 0,43-2-358 0 0,-95 10-381 0 0,44-11 476 0 0,61-3-38 0 0,29 0 394 0 0,20 1-498 0 0,32 0 42 0 0,78-3 0 0 0,-28-6 64 0 0,-58-1 80 0 0,-40 7-134 0 0,-3 2 235 0 0,-27-1-74 0 0,18 0-134 0 0,1 0 1 0 0,-1 1-1 0 0,-9 1 0 0 0,-19 1-37 0 0,27-2 0 0 0,0 1 0 0 0,0 0 0 0 0,-12 3 0 0 0,13-3 1 0 0,1 1-1 0 0,-1-1 0 0 0,-15 0 0 0 0,-9 0-11 0 0,-65 19-179 0 0,92-19-107 0 0,12-2 248 0 0,12-5 75 0 0,9 2-27 0 0,50-3 0 0 0,-27 4 70 0 0,156-23 24 0 0,-146 19-16 0 0,5-1-26 0 0,-59 7-51 0 0,-1 1-1 0 0,0-1 1 0 0,1 1-1 0 0,7 0 1 0 0,15 1 56 0 0,-6 0 29 0 0,-22-1 295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8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163 28 1840 0 0,'-1'4'123'0'0,"1"-3"-73"0"0,0 0 1 0 0,-1 0-1 0 0,1 0 0 0 0,-1 0 1 0 0,1 0-1 0 0,-1 1 0 0 0,1-1 1 0 0,-1-1-1 0 0,0 1 1 0 0,1 0-1 0 0,-1 0 0 0 0,0 0 1 0 0,0 0-1 0 0,0 0 1 0 0,1-1-1 0 0,-1 1 0 0 0,0 0 1 0 0,0-1-1 0 0,-2 2 1 0 0,-24 5 4116 0 0,26-6-3699 0 0,-15 0 2894 0 0,19-3-3312 0 0,0 0 1 0 0,0 0 0 0 0,0 0 0 0 0,0 1 0 0 0,0-1-1 0 0,0 1 1 0 0,0 0 0 0 0,1 0 0 0 0,3-1 0 0 0,37-4 232 0 0,-3 0-162 0 0,34-6 98 0 0,-36 6-132 0 0,-7 3 53 0 0,42 0 0 0 0,-41 1-33 0 0,-17 2-30 0 0,-15 0 3 0 0,-3 1 100 0 0,0 0 0 0 0,0 0-1 0 0,0 0 1 0 0,0 0 0 0 0,0 0-1 0 0,0-1 1 0 0,0 1 0 0 0,-3 0-1 0 0,4-1-334 0 0,-4 1 213 0 0,0 0 1 0 0,0-1-1 0 0,0 0 1 0 0,0 0-1 0 0,-6 0 1 0 0,-13 0 19 0 0,-27 4-69 0 0,27-3 25 0 0,-28 6 0 0 0,28-3-4 0 0,0-2-1 0 0,0 0 0 0 0,0-1 1 0 0,-37-4-1 0 0,16 0-18 0 0,39 4 172 0 0,14 1 223 0 0,13 1 199 0 0,102-4-449 0 0,-52-1-69 0 0,43-2-76 0 0,56-2 52 0 0,-149 6 4 0 0,-51-2 186 0 0,8 2-29 0 0,14 0-180 0 0,-26 2 96 0 0,-43 2-72 0 0,15-2-72 0 0,-50 2 4 0 0,90-3 2 0 0,-8 1-26 0 0,1-1-1 0 0,-41-5 0 0 0,63 4 10 0 0,0 0-1 0 0,0 0 1 0 0,-11 2-1 0 0,11-1-11 0 0,1 0 0 0 0,-1-1 0 0 0,0 0 0 0 0,-9-1 0 0 0,-3 3-75 0 0,12-1-5 0 0,15 0 141 0 0,180-4 666 0 0,-65 12-564 0 0,-13-1 184 0 0,-105-8-368 0 0,1 0 1 0 0,0 0-1 0 0,0 0 0 0 0,10-3 0 0 0,15-1 287 0 0,-13 3-457 0 0,-16 0 31 0 0,-16 0 208 0 0,-5 0-20 0 0,15 0 5 0 0,1 1 1 0 0,-1-1 0 0 0,0 1-1 0 0,1 0 1 0 0,-1 1 0 0 0,0-1-1 0 0,-6 2 1 0 0,-11 3-61 0 0,1-1 0 0 0,0-1 0 0 0,-35 1 0 0 0,-16 2 56 0 0,28-1-1 0 0,18-2-63 0 0,-36 8-1 0 0,40-8-21 0 0,16-3 56 0 0,0 1-1 0 0,0 0 0 0 0,0 0 0 0 0,-8 2 0 0 0,-4-2-45 0 0,16-2 31 0 0,3 0 72 0 0,0 0 0 0 0,-1 0 0 0 0,1 0-1 0 0,0 0 1 0 0,0 0 0 0 0,0 0 0 0 0,0 1 0 0 0,1-1-1 0 0,3 0 1 0 0,11-2 373 0 0,35-9 1 0 0,-19 4-379 0 0,205-41 248 0 0,-214 43-214 0 0,-12 4-19 0 0,0 0 1 0 0,0 0 0 0 0,23 0-1 0 0,-31 2-39 0 0,-8 2 22 0 0,-1-1 46 0 0,1 0-1 0 0,-1 0 1 0 0,0 0 0 0 0,1 0 0 0 0,-1-1 0 0 0,0 0 0 0 0,0 0 0 0 0,-7-1-1 0 0,7-1-67 0 0,3 4-688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09.9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 1 2304 0 0,'0'0'224'0'0,"-2"2"-224"0"0,-5-2 0 0 0,2 2 0 0 0,1 1 0 0 0,-3 1 64 0 0,2-4-64 0 0,1 2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12.4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369 68 3744 0 0,'0'0'167'0'0,"8"-3"7010"0"0,-12 2-7103 0 0,0 1 0 0 0,0-1 0 0 0,0 1 0 0 0,0 0 0 0 0,0 0 0 0 0,-1 0 1 0 0,-5 1-1 0 0,-9 1 173 0 0,-52 2-71 0 0,67-4-167 0 0,-11 0 273 0 0,1 0-1 0 0,-1-1 1 0 0,-18-4 0 0 0,32 5 278 0 0,15 2-480 0 0,151-16-116 0 0,-61 3 32 0 0,-77 5 123 0 0,-22 5-83 0 0,1-1 0 0 0,0 1 0 0 0,-1 0 0 0 0,7 0 1 0 0,-6 1-25 0 0,-2 2 660 0 0,-18-2-238 0 0,-14 1-213 0 0,23-2-195 0 0,0 1 1 0 0,0 0-1 0 0,0 0 1 0 0,-8 2 0 0 0,-54 14 254 0 0,53-14-256 0 0,0 0 1 0 0,-25-1 0 0 0,31-1-28 0 0,5 0 15 0 0,-10-1 9 0 0,-1 2 0 0 0,0-1 0 0 0,1 2 0 0 0,-19 3 1 0 0,-32 8-89 0 0,59-13 66 0 0,5 0 32 0 0,-2 0 80 0 0,7-3 195 0 0,6 0-288 0 0,1 0 0 0 0,-1 0 0 0 0,21-1 1 0 0,11-3-23 0 0,41-6-1 0 0,-35 7 62 0 0,-4 0-31 0 0,-30 5 6 0 0,1-1 0 0 0,0 0 0 0 0,-1-1 0 0 0,17-6 0 0 0,-18 3 617 0 0,-28 3-522 0 0,1 4-115 0 0,0 1 0 0 0,0 0 0 0 0,0 1 0 0 0,-18 6 0 0 0,-17 3-14 0 0,13-5 15 0 0,-28 4 36 0 0,21-5 27 0 0,18-2 22 0 0,-35 0 0 0 0,52-3-128 0 0,0 0-1 0 0,0 0 1 0 0,-8 2-1 0 0,-2 1-44 0 0,12-3 67 0 0,-22 1 3 0 0,12-3-70 0 0,15 1 73 0 0,0 0 0 0 0,0 0-1 0 0,0 0 1 0 0,0-1 0 0 0,0 1-1 0 0,-1 0 1 0 0,1 0 0 0 0,0 0-1 0 0,0 0 1 0 0,0 0 0 0 0,0 0 0 0 0,0 0-1 0 0,0 0 1 0 0,0 0 0 0 0,0 0-1 0 0,0 0 1 0 0,0 0 0 0 0,0 0-1 0 0,0 0 1 0 0,0 0 0 0 0,0 0 0 0 0,0 0-1 0 0,0 0 1 0 0,0 0 0 0 0,0 0-1 0 0,-1-1 1 0 0,1 1 0 0 0,0 0-1 0 0,0 0 1 0 0,0 0 0 0 0,0 0 0 0 0,0 0-1 0 0,0 0 1 0 0,0 0 0 0 0,0 0-1 0 0,0 0 1 0 0,0 0 0 0 0,0 0-1 0 0,0 0 1 0 0,0-1 0 0 0,0 1 0 0 0,1 0-1 0 0,-1 0 1 0 0,0 0 0 0 0,0 0-1 0 0,0 0 1 0 0,0 0 0 0 0,0 0-1 0 0,0 0 1 0 0,0 0 0 0 0,0 0 0 0 0,0 0-1 0 0,0 0 1 0 0,0 0 0 0 0,0 0-1 0 0,0 0 1 0 0,0 0 0 0 0,0-1-1 0 0,0 1 1 0 0,0 0 0 0 0,0 0-1 0 0,1 0 1 0 0,12-5-43 0 0,16 3 98 0 0,0 0 0 0 0,29 3 0 0 0,-26 0-99 0 0,45-3 0 0 0,-33-2 36 0 0,-22 3 106 0 0,0-2-1 0 0,26-5 0 0 0,28-5-181 0 0,-69 13 138 0 0,-2 0 1 0 0,0 0-58 0 0,-5 0 12 0 0,0 0-1 0 0,0 0 1 0 0,0 0 0 0 0,0 0 0 0 0,0-1-1 0 0,0 1 1 0 0,0 0 0 0 0,0 0 0 0 0,0 0-1 0 0,0 0 1 0 0,0 0 0 0 0,0 0 0 0 0,0 0-1 0 0,0 0 1 0 0,0 0 0 0 0,0 0 0 0 0,0 0-1 0 0,0 0 1 0 0,0-1 0 0 0,0 1-1 0 0,0 0 1 0 0,0 0 0 0 0,0 0 0 0 0,0 0-1 0 0,0 0 1 0 0,0 0 0 0 0,0 0 0 0 0,0 0-1 0 0,0 0 1 0 0,0 0 0 0 0,0 0 0 0 0,0 0-1 0 0,0-1 1 0 0,0 1 0 0 0,0 0 0 0 0,-1 0-8 0 0,1 0 0 0 0,-1 0 0 0 0,0 0 0 0 0,1-1 0 0 0,-1 1 0 0 0,0 0 0 0 0,1 0 0 0 0,-1 0 0 0 0,0 0 0 0 0,1 1 0 0 0,-1-1 0 0 0,0 0 0 0 0,1 0-1 0 0,-1 0 1 0 0,0 0 0 0 0,0 1 0 0 0,-2 0 0 0 0,-1 1 0 0 0,1-1 0 0 0,0 0 0 0 0,-1 0 0 0 0,0 0 0 0 0,1-1 0 0 0,-1 0 0 0 0,-6 1 0 0 0,-12 1 0 0 0,-59 10 0 0 0,54-9 0 0 0,-51 12 0 0 0,70-13 0 0 0,-1 0 0 0 0,1-1 0 0 0,-10 1 0 0 0,6-1 0 0 0,0 0 0 0 0,-19 5 0 0 0,-48 8 0 0 0,60-11 0 0 0,2 0 0 0 0,-10 2 0 0 0,-10-8 142 0 0,31 2-51 0 0,13-1-12 0 0,13-1 7 0 0,76-11-76 0 0,80-15 54 0 0,-121 20-30 0 0,-37 5-3 0 0,1 1 1 0 0,27-1-1 0 0,-41 4-31 0 0,-2 0 11 0 0,-1 0 32 0 0,2 0-22 0 0,-3 0 36 0 0,0 0-181 0 0,0-1 0 0 0,1 1 0 0 0,-1 0 1 0 0,0 0-1 0 0,0 0 0 0 0,0 1 1 0 0,1-1-1 0 0,-1 0 0 0 0,0 0 0 0 0,0 1 1 0 0,3 0-1 0 0,-4-1 107 0 0,5 2-669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2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43 3224 0 0,'-7'-17'2766'0'0,"1"-1"-652"0"0,5 17-1685 0 0,-2-3 67 0 0,2 2-429 0 0,0 2-3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36 341 4056 0 0,'0'-5'166'0'0,"-1"1"0"0"0,1 0-1 0 0,-1 0 1 0 0,1 0 0 0 0,1-7 0 0 0,-1 7 447 0 0,1-1-1 0 0,-1 0 1 0 0,-1 0 0 0 0,0-5-1 0 0,1 3-365 0 0,0 0-1 0 0,1 0 0 0 0,0 0 0 0 0,0 0 0 0 0,3-11 1 0 0,19-54 1553 0 0,-22 61-1452 0 0,-1 10-321 0 0,0 0-1 0 0,0 0 1 0 0,0 0-1 0 0,0 0 1 0 0,0 0-1 0 0,0 0 1 0 0,0 1 0 0 0,0-1-1 0 0,1 0 1 0 0,-1 0-1 0 0,0 0 1 0 0,1 0-1 0 0,-1 0 1 0 0,0 1-1 0 0,1-1 1 0 0,0-1 0 0 0,27-37 762 0 0,-24 36-762 0 0,0-1 1 0 0,0 1-1 0 0,0 0 0 0 0,0-1 1 0 0,1 2-1 0 0,-1-1 0 0 0,9-3 1 0 0,8-5-12 0 0,-16 8-10 0 0,0 0 0 0 0,0 0 1 0 0,0 1-1 0 0,0 0 1 0 0,11-3-1 0 0,18-7 20 0 0,-29 10-37 0 0,-2 2-32 0 0,1-2 33 0 0,-1 1 32 0 0,2-4-7 0 0,-3 2 209 0 0,-2 3-193 0 0,0 0 1 0 0,0 0-1 0 0,0-1 1 0 0,0 1-1 0 0,0 0 1 0 0,0 0-1 0 0,0-1 1 0 0,0 1-1 0 0,-1 0 1 0 0,1 0-1 0 0,0-1 1 0 0,0 1-1 0 0,0 0 1 0 0,0 0-1 0 0,0 0 1 0 0,0-1-1 0 0,0 1 1 0 0,0 0-1 0 0,-1 0 1 0 0,1 0-1 0 0,0-1 1 0 0,0 1-1 0 0,0 0 1 0 0,0 0-1 0 0,-1 0 1 0 0,1 0-1 0 0,0-1 1 0 0,0 1-1 0 0,0 0 1 0 0,-1 0-1 0 0,1 0 1 0 0,0 0-1 0 0,0 0 1 0 0,-1 0-1 0 0,1 0 1 0 0,0 0-1 0 0,0 0 1 0 0,-1 0-1 0 0,1 0 1 0 0,0 0-1 0 0,0 0 1 0 0,-1 0-1 0 0,1 0 1 0 0,0 0-1 0 0,0 0 1 0 0,-1 0-1 0 0,1 0 1 0 0,0 0-1 0 0,-1 0 1 0 0,-17 2-122 0 0,14-2 338 0 0,-1 0-218 0 0,1 1-1 0 0,0 0 1 0 0,0 0-1 0 0,0 0 0 0 0,-7 2 1 0 0,-10 3 139 0 0,16-4-145 0 0,1 0 0 0 0,-1 0 1 0 0,0 1-1 0 0,1-1 0 0 0,-1 1 1 0 0,-7 6-1 0 0,-8 7-336 0 0,15-13 307 0 0,0 0 1 0 0,0 1 0 0 0,1 0-1 0 0,0 0 1 0 0,0 0 0 0 0,-5 6 0 0 0,-6 8 262 0 0,13-16-250 0 0,-1 1 0 0 0,1-1-1 0 0,0 0 1 0 0,0 1 0 0 0,1 0-1 0 0,-1-1 1 0 0,0 1 0 0 0,-1 4 0 0 0,-21 83-226 0 0,17-58 272 0 0,-4 42 206 0 0,10-69-250 0 0,1-3 33 0 0,0 3-79 0 0,0-4-201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7:35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24575,'11'51'0,"-8"-32"0,0-1 0,2 1 0,1-1 0,12 30 0,-15-43 0,0 0 0,0-1 0,1 1 0,0-1 0,-1 1 0,1-1 0,1 0 0,-1-1 0,1 1 0,-1-1 0,1 0 0,0 0 0,0 0 0,0-1 0,1 0 0,-1 0 0,1 0 0,-1-1 0,12 2 0,6 0 0,1-2 0,0 0 0,35-4 0,-29 1 0,384-5 0,-382 7 0,-10 2 0,1 0 0,39 10 0,-45-7 0,0 1 0,28 13 0,-28-11 0,0 0 0,28 6 0,98 27 0,-119-32 0,-15-6 0,0 0 0,0 0 0,0-1 0,0 0 0,10 0 0,-11-1 22,0 1 0,0-1-1,0 2 1,0-1 0,9 5 0,-8-4-396,0 1 0,0-2 0,15 4 0,-11-5-6452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5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1376 0 0,'0'0'2557'0'0,"-3"21"1228"0"0,4-9-3433 0 0,0-1 0 0 0,4 15 0 0 0,-3-14-59 0 0,0-1-1 0 0,0 16 1 0 0,-1-23-205 0 0,-1 1 0 0 0,1-1 0 0 0,0 0 0 0 0,0 0 0 0 0,2 5 0 0 0,3 12 293 0 0,-6-17-257 0 0,1 0 1 0 0,1 0-1 0 0,-1 0 1 0 0,0 0-1 0 0,1 0 0 0 0,4 6 1 0 0,-1 1 45 0 0,-5-10-139 0 0,5 5-2426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6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28 161 4608 0 0,'0'0'1890'0'0,"-7"-17"552"0"0,-3-52-984 0 0,6 37-1179 0 0,4 28-279 0 0,0-1 0 0 0,-1 0 0 0 0,0 0 0 0 0,0 1 0 0 0,0-1 0 0 0,-2-4 0 0 0,3 8-53 0 0,0 1-17 0 0,0-3-52 0 0,0 2-136 0 0,12 62-108 0 0,-10-49 541 0 0,1-1 1 0 0,0 1 0 0 0,9 20-1 0 0,-4-10-53 0 0,9 28 323 0 0,-17-49-282 0 0,1 1 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7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94 2304 0 0,'0'0'2173'0'0,"-11"-7"2542"0"0,0 2 576 0 0,16 9-4661 0 0,5 5-586 0 0,1 0 0 0 0,0-1 0 0 0,14 8 0 0 0,-2-3-31 0 0,-15-6 105 0 0,11 5 1993 0 0,-12-23-1837 0 0,-5-1-176 0 0,-1 3-91 0 0,1 0 0 0 0,0 0 1 0 0,0 1-1 0 0,1-1 0 0 0,3-8 0 0 0,16-26-351 0 0,-16 29 474 0 0,-6 13-363 0 0,1 0 1 0 0,-1-1-1 0 0,1 1 1 0 0,-1-1-1 0 0,1 1 1 0 0,0 0-1 0 0,-1 0 1 0 0,1-1-1 0 0,0 1 1 0 0,0 0-1 0 0,0 0 1 0 0,0 0-1 0 0,2-2 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0:2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1840 0 0,'0'0'8866'0'0,"5"8"-6764"0"0,37 27-2102 0 0,-22-20 27 0 0,-17-12-21 0 0,0 0 0 0 0,0 0 0 0 0,0-1 1 0 0,1 0-1 0 0,3 2 0 0 0,22 17 3162 0 0,-30-7-2355 0 0,-8 0-803 0 0,5-12-10 0 0,1 0 0 0 0,0 1 0 0 0,0-1 0 0 0,0 0 0 0 0,0 1 0 0 0,0 0 0 0 0,0 0 0 0 0,1 0 0 0 0,-1 0 0 0 0,1 0 0 0 0,0 0 0 0 0,0 1 0 0 0,0-1 0 0 0,0 1 0 0 0,1-1 0 0 0,-3 8 0 0 0,2-5-22 0 0,4 6-1441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1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32 4608 0 0,'-2'-3'192'0'0,"1"2"-114"0"0,1 0 1 0 0,-1 0 0 0 0,0 0 0 0 0,0 0 0 0 0,0 0 0 0 0,1 0 0 0 0,-1 1 0 0 0,0-1 0 0 0,0 0-1 0 0,0 0 1 0 0,-1 1 0 0 0,-1-1 1712 0 0,-3-7 403 0 0,6 8-2164 0 0,-1 0-1 0 0,1-1 0 0 0,0 1 0 0 0,0 0 1 0 0,0 0-1 0 0,0-1 0 0 0,0 1 1 0 0,0 0-1 0 0,0 0 0 0 0,0-1 0 0 0,0 1 1 0 0,0 0-1 0 0,0 0 0 0 0,-1-1 0 0 0,1 1 1 0 0,0 0-1 0 0,1 0 0 0 0,-1-1 1 0 0,0 1-1 0 0,0 0 0 0 0,0 0 0 0 0,0-1 1 0 0,0 1-1 0 0,0 0 0 0 0,0 0 0 0 0,0 0 1 0 0,0-1-1 0 0,0 1 0 0 0,1 0 1 0 0,-1 0-1 0 0,0-1 0 0 0,0 1 0 0 0,0 0 1 0 0,0 0-1 0 0,1 0 0 0 0,-1 0 0 0 0,0-1 1 0 0,0 1-1 0 0,0 0 0 0 0,1 0 1 0 0,-1 0-1 0 0,0 0 0 0 0,0 0 0 0 0,1 0 1 0 0,-1 0-1 0 0,0 0 0 0 0,0 0 0 0 0,1 0 1 0 0,-1 0-1 0 0,0-1 0 0 0,0 1 0 0 0,1 1 1 0 0,-1-1-1 0 0,0 0 0 0 0,0 0 1 0 0,1 0-1 0 0,-1 0 0 0 0,0 0 0 0 0,1 0 1 0 0,0 1-131 0 0,1 0 1 0 0,-1 0-1 0 0,1 0 1 0 0,-1 0-1 0 0,1 0 0 0 0,-1 0 1 0 0,1 1-1 0 0,-1-1 1 0 0,2 3-1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2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3680 0 0,'0'0'40'0'0,"1"0"1"0"0,-1 0-1 0 0,0 1 0 0 0,0-1 1 0 0,0 0-1 0 0,1 0 0 0 0,-1 0 1 0 0,0 1-1 0 0,0-1 1 0 0,0 0-1 0 0,0 0 0 0 0,0 1 1 0 0,0-1-1 0 0,1 0 0 0 0,-1 1 1 0 0,0-1-1 0 0,-7 8 6618 0 0,27 4-6256 0 0,1 9-175 0 0,-6-4-154 0 0,8-1-132 0 0,-14-11 153 0 0,-8-4-291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2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 2304 0 0,'0'0'5688'0'0,"0"0"-5459"0"0,-1-3-106 0 0,3 1-61 0 0,-1 1-146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3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5 176 2760 0 0,'0'0'125'0'0,"-1"0"-3"0"0,-3 0 2800 0 0,12-15-965 0 0,6-7-1019 0 0,-13 20-860 0 0,1 0 1 0 0,-1 0 0 0 0,0 0 0 0 0,1 0-1 0 0,0 0 1 0 0,-1 0 0 0 0,1 0 0 0 0,0 0-1 0 0,4-2 1 0 0,-4 2 1 0 0,0 1 0 0 0,0-1 0 0 0,0 0-1 0 0,-1 0 1 0 0,1 0 0 0 0,0 0 0 0 0,-1 0 0 0 0,1 0-1 0 0,-1 0 1 0 0,2-4 0 0 0,-2 3 44 0 0,1-2-11 0 0,-1 1 0 0 0,1 0 0 0 0,-1 0 0 0 0,1 0 1 0 0,1 0-1 0 0,3-6 0 0 0,-5 9-117 0 0,-1-1 1 0 0,1 1-1 0 0,0 0 0 0 0,-1-1 1 0 0,1 1-1 0 0,-1 0 1 0 0,1-1-1 0 0,-1 1 0 0 0,0-1 1 0 0,0-1-1 0 0,1 2 52 0 0,-1-1 0 0 0,0 0-1 0 0,0 1 1 0 0,1-1 0 0 0,-1 1 0 0 0,0 0 0 0 0,1-1-1 0 0,0 1 1 0 0,-1-1 0 0 0,1 1 0 0 0,0 0 0 0 0,1-3-1 0 0,2 1 219 0 0,2-3 210 0 0,-6 6-469 0 0,0 0 0 0 0,0 0 0 0 0,1 0 0 0 0,-1 0 0 0 0,0 0-1 0 0,0 0 1 0 0,0 0 0 0 0,0 0 0 0 0,0 0 0 0 0,0 0 0 0 0,0 0 0 0 0,0-1 0 0 0,0 1 0 0 0,0 0 0 0 0,0 0 0 0 0,0 0 0 0 0,0 0-1 0 0,0 0 1 0 0,0 0 0 0 0,0 0 0 0 0,0 0 0 0 0,0-1 0 0 0,0 1 0 0 0,0 0 0 0 0,0 0 0 0 0,0 0 0 0 0,0 0 0 0 0,0 0 0 0 0,0 0-1 0 0,0 0 1 0 0,0 0 0 0 0,0 0 0 0 0,0-1 0 0 0,0 1 0 0 0,0 0 0 0 0,0 0 0 0 0,0 0 0 0 0,0 0 0 0 0,0 0 0 0 0,0 0 0 0 0,-1 0-1 0 0,1 0 1 0 0,0 0 0 0 0,0 0 0 0 0,0 0 0 0 0,0 0 0 0 0,0 0 0 0 0,0-1 0 0 0,0 1 0 0 0,0 0 0 0 0,0 0 0 0 0,0 0 63 0 0,2-2 1 0 0,-1 2 493 0 0,-3 0-546 0 0,0 0 0 0 0,0 0 0 0 0,0 1-1 0 0,0-1 1 0 0,0 1 0 0 0,0-1 0 0 0,0 1 0 0 0,0 0 0 0 0,1 0 0 0 0,-1 0-1 0 0,0 0 1 0 0,0 0 0 0 0,1 0 0 0 0,-1 1 0 0 0,1-1 0 0 0,-1 0 0 0 0,1 1 0 0 0,-1-1-1 0 0,1 1 1 0 0,0 0 0 0 0,0-1 0 0 0,0 1 0 0 0,0 0 0 0 0,-1 3 0 0 0,-19 33-18 0 0,1-7 0 0 0,14-23-107 0 0,5-8 79 0 0,1 0 0 0 0,-1 1 0 0 0,1-1 1 0 0,0 0-1 0 0,-1 1 0 0 0,1-1 0 0 0,0 0 0 0 0,-1 1 0 0 0,1-1 0 0 0,0 1 0 0 0,0-1 1 0 0,-1 0-1 0 0,1 1 0 0 0,0-1 0 0 0,0 1 0 0 0,0-1 0 0 0,-1 1 0 0 0,1-1 0 0 0,0 1 1 0 0,0 0 18 0 0,0-1 1 0 0,0 0-1 0 0,0 1 1 0 0,0-1 0 0 0,0 0-1 0 0,0 1 1 0 0,0-1-1 0 0,0 0 1 0 0,-1 0 0 0 0,1 1-1 0 0,0-1 1 0 0,0 0-1 0 0,0 0 1 0 0,0 1 0 0 0,-1-1-1 0 0,1 0 1 0 0,0 0-1 0 0,0 0 1 0 0,0 1 0 0 0,-1-1-1 0 0,1 0 1 0 0,0 0-1 0 0,0 0 1 0 0,-1 0 0 0 0,1 1-1 0 0,-1-1 10 0 0,1 0 0 0 0,0 0 0 0 0,-1 0 0 0 0,1 1 0 0 0,0-1 0 0 0,0 0 0 0 0,-1 0-1 0 0,1 0 1 0 0,0 1 0 0 0,0-1 0 0 0,-1 0 0 0 0,1 0 0 0 0,0 1 0 0 0,0-1 0 0 0,0 0 0 0 0,0 1 0 0 0,-1-1 0 0 0,1 0 0 0 0,0 1-1 0 0,0-1 1 0 0,0 0 0 0 0,0 1 0 0 0,0-1 0 0 0,0 0 0 0 0,0 1 0 0 0,0 0 118 0 0,-1-5 693 0 0,3-14-810 0 0,-3 16-3 0 0,2-1-1 0 0,-1 0 1 0 0,0 0-1 0 0,0 1 1 0 0,1-1-1 0 0,-1 0 1 0 0,1 1-1 0 0,0-1 1 0 0,1-3 0 0 0,-1 5-59 0 0,8-5-3020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4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33 1376 0 0,'0'0'65'0'0,"10"7"8148"0"0,-11-7-8077 0 0,1 0 0 0 0,-1 0 0 0 0,0 0 0 0 0,1 0 0 0 0,-1 0 0 0 0,0 0 0 0 0,1 0 0 0 0,-1-1 0 0 0,0 1 0 0 0,1 0-1 0 0,-1 0 1 0 0,0 0 0 0 0,1-1 0 0 0,-1 1 0 0 0,1 0 0 0 0,-1-1 0 0 0,0 1 0 0 0,1 0 0 0 0,-1-1 0 0 0,1 1 0 0 0,-1-1 0 0 0,1 1-1 0 0,-1-1 1 0 0,1 1 0 0 0,-1-1 0 0 0,0 0-87 0 0,1 0 0 0 0,-1 0 0 0 0,0 1-1 0 0,0-1 1 0 0,1 0 0 0 0,-1 1 0 0 0,0-1-1 0 0,0 1 1 0 0,0-1 0 0 0,0 1 0 0 0,0 0-1 0 0,-1-1 1 0 0,1 0-27 0 0,0 1 0 0 0,0-1-1 0 0,0 1 1 0 0,0-1 0 0 0,0 0 0 0 0,0 1-1 0 0,0-1 1 0 0,0 0 0 0 0,0 0 0 0 0,1 1-1 0 0,-1-1 1 0 0,0 0 0 0 0,0 0 0 0 0,0-1-1 0 0,-7-7 468 0 0,0 5-324 0 0,16 5-236 0 0,16 3-187 0 0,-8 0-1853 0 0,-15 0 2101 0 0,-3 0 10 0 0,0 0 12 0 0,2-4 46 0 0,0 1 75 0 0,-2 1-220 0 0,7-1 963 0 0,-8 2-2220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2:25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76 4144 0 0,'5'-8'6267'0'0,"-4"-2"-5441"0"0,1 1-807 0 0,-3 2 207 0 0,1 6-156 0 0,0 1 0 0 0,0-1-1 0 0,0 1 1 0 0,-1-1 0 0 0,1 1 0 0 0,0-1 0 0 0,0 1-1 0 0,0-1 1 0 0,0 1 0 0 0,0-1 0 0 0,0 0-1 0 0,0 1 1 0 0,1-1 0 0 0,-1 1 0 0 0,0-1-1 0 0,0 1 1 0 0,0-1 0 0 0,1 0 0 0 0,-1 1-49 0 0,0-1 0 0 0,0 1 0 0 0,0 0 0 0 0,1 0 0 0 0,-1-1 0 0 0,0 1 0 0 0,0 0 0 0 0,0-1 0 0 0,0 1 0 0 0,0 0 0 0 0,0-1 1 0 0,0 1-1 0 0,0 0 0 0 0,0-1 0 0 0,0 1 0 0 0,0 0 0 0 0,0-1 0 0 0,0 1 0 0 0,0 0 0 0 0,0-1 0 0 0,-1 1 0 0 0,1 0 0 0 0,0-1 0 0 0,0 1 1 0 0,0 0-1 0 0,0-1 0 0 0,-1 1 0 0 0,1 0 0 0 0,0 0 0 0 0,0-1 0 0 0,0 1 0 0 0,-1 0 0 0 0,1 0 0 0 0,0 0 0 0 0,-1-1 0 0 0,1 1 1 0 0,0 0-1 0 0,0 0 0 0 0,-1 0 0 0 0,1 0 0 0 0,-1-1 0 0 0,1 0 7 0 0,0 0 0 0 0,0-1 0 0 0,0 1 0 0 0,0 0-1 0 0,0-1 1 0 0,0 1 0 0 0,-1 0 0 0 0,1-1 0 0 0,-1 1 0 0 0,1 0 0 0 0,-1 0 0 0 0,0-2 0 0 0,1 17 676 0 0,0 9-776 0 0,6-11 82 0 0,-6-11 33 0 0,-2-1-20 0 0,2 0 35 0 0,-4-11 136 0 0,1 5-188 0 0,2 8 211 0 0,5 13-2090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04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24575,'0'0'0,"-1"0"0,0 0 0,0 1 0,1-1 0,-1 0 0,0 0 0,1 0 0,-1 1 0,1-1 0,-1 0 0,0 1 0,1-1 0,-1 1 0,1-1 0,-1 1 0,0-1 0,1 0 0,0 1 0,0-1 0,0 0 0,0 0 0,0 0 0,0 0 0,0 1 0,-1-1 0,1 0 0,0 0 0,0 0 0,0 1 0,0-1 0,0 0 0,0 0 0,0 0 0,0 1 0,0-1 0,0 0 0,0 0 0,0 0 0,0 1 0,0-1 0,0 0 0,1 0 0,-1 0 0,0 1 0,0-1 0,0 0 0,0 0 0,0 0 0,0 0 0,0 1 0,1-1 0,-1 0 0,0 0 0,0 0 0,0 0 0,0 0 0,1 0 0,-1 1 0,0-1 0,0 0 0,0 0 0,0 0 0,1 0 0,-1 0 0,0 0 0,0 0 0,0 0 0,1 0 0,-1 0 0,11 2 0,-1 0 0,1 0 0,-1-2 0,1 1 0,-1-1 0,13-2 0,6 1 0,254 1-1365,-269 0-5461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3:33.83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 0 0,'1113'0'0'0,"-1107"0"0"0,2 0 0 0,1 0 0 0,47 0 0 0,-51 0 0 0,2 0 0 0,-1 0 0 0,2 0 0 0,1 0 0 0,17 0 0 0,8 0 0 0,-25 0 0 0,40 0 0 0,-38 0 0 0,-1 0 0 0,1 0 0 0,0 0 0 0,1 0 0 0,-3 0 0 0,0 0 0 0,21 0 0 0,1 0 0 0,0 0 0 0,-19 0 0 0,34 0 0 0,-23 0 0 0,3 0 0 0,4 0 0 0,-4 0 0 0,-5 0 0 0,2 0 0 0,-1 0 0 0,3 0 0 0,-16 0 0 0,35 0 0 0,-32 0 0 0,58 0 0 0,-58 0 0 0,32 0 0 0,-9 0 0 0,0 0 0 0,-27 0 0 0,0 0 0 0,1 0 0 0,-1 0 0 0,-2 0 0 0,2 0 0 0,0 0 0 0,18 0 0 0,-17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3:39.50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59 1 0 0,'-56'0'0'0,"53"0"0"0,4 0 0 0,10 0 0 0,11 0 0 0,121 0 0 0,579 0 0 0,-434 0 0 0,-222 0 0 0,-38 0 0 0,52 0 0 0,-59 0 0 0,9 0 0 0,14 0 0 0,-18 0 0 0,30 0 0 0,96 0 0 0,-97 0 0 0,127 0 0 0,-173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3:49.01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 0 0,'7248'253'0'0,"-7165"-250"0"0,-49-1 0 0,9-1 0 0,50 2 0 0,-67-2 0 0,-1 0 0 0,-3 0 0 0,8 0 0 0,0 0 0 0,-21-1 0 0,0 1 0 0,-1-1 0 0,28 1 0 0,-24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4:01.361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 0 0,'0'17'0'0,"0"32"0"0,0-14 0 0,0-24 0 0,0 27 0 0,0 20 0 0,0 358 0 0,0 1517 0 0,0-1924 0 0,0 1 0 0,0 31 0 0,0 625 0 0,0-655 0 0,0-2 0 0,0 2 0 0,0 0 0 0,0 0 0 0,0-2 0 0,0 2 0 0,0 0 0 0,0-2 0 0,0 1 0 0,0-1 0 0,0 2 0 0,0 0 0 0,0-2 0 0,0 2 0 0,0 0 0 0,0 0 0 0,0-2 0 0,0 40 0 0,0-5 0 0,0-7 0 0,0-32 0 0,0-11 0 0,0-11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4:06.50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59 0 0,'0'-59'0'0,"0"3024"0"0,0-2917 0 0,0 65 0 0,0-102 0 0,0-2 0 0,0 1 0 0,0-1 0 0,0 1 0 0,0 65 0 0,0-34 0 0,0-6 0 0,0-11 0 0,0-17 0 0,0 1 0 0,0 0 0 0,0 2 0 0,0-1 0 0,0-1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4:12.16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 0 0,'0'69'0'0,"0"2326"0"0,0-2357 0 0,0 1 0 0,0-30 0 0,0 1 0 0,0 0 0 0,0 71 0 0,0-44 0 0,0 271 0 0,0-281 0 0,0 0 0 0,0 8 0 0,0-23 0 0,0-1 0 0,0 0 0 0,0-2 0 0,0 1 0 0,0-1 0 0,0 1 0 0,0 0 0 0,0 0 0 0,0-1 0 0,0-2 0 0,0-11 0 0,0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4:15.202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 0 0,'0'50'0'0,"0"2069"0"0,0-2060 0 0,0-6 0 0,0 31 0 0,0 79 0 0,0-133 0 0,0 13 0 0,0-1 0 0,0 54 0 0,0-87 0 0,0 1 0 0,0 56 0 0,0-47 0 0,0 28 0 0,0 27 0 0,0-33 0 0,0-22 0 0,0 1 0 0,0-9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4:23.55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108 0 0 0,'-31'0'0'0,"-16"0"0"0,21 0 0 0,23 0 0 0,6 0 0 0,42 0 0 0,2658 0 0 0,-2656 0 0 0,-18 0 0 0,9 0 0 0,22 0 0 0,-48 0 0 0,-3 0 0 0,4 0 0 0,-4 0 0 0,39 0 0 0,-36 0 0 0,58 0 0 0,-35 0 0 0,-23 0 0 0,-3 0 0 0,60 0 0 0,-48 0 0 0,77 0 0 0,-91 0 0 0,15 0 0 0,-14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5:07.95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 0 0,'226'289'0'0,"-219"-280"0"0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5:09.943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 0 0,'4'5'0'0,"13"17"0"0,2 3 0 0,417 533 0 0,-401-514 0 0,-19-23 0 0,-10-14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08.2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 24575,'67'-1'0,"75"2"0,-135 0 0,-1 0 0,1 1 0,-1-1 0,1 1 0,-1 1 0,0-1 0,0 1 0,7 4 0,11 5 0,-14-8 22,0-1-1,0-1 1,0 1-1,14 0 1,-14-2-268,0 1 1,-1 0-1,1 0 1,-1 1-1,14 5 1,-15-3-6581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5:10.88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 0 0,'165'211'0'0,"-22"-28"0"0,-111-141 0 0,-26-35 0 0,1 2 0 0,-2-3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5:18.42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1 519 0 0,'57'-82'0'0,"25"-35"0"0,137-196 0 0,-214 307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5:19.02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1 559 0 0,'312'-446'0'0,"-286"409"0"0,21-30 0 0,-41 58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35:19.58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10 544 0 0,'-10'14'0'0,"315"-450"0"0,-226 324 0 0,-73 103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3:33.3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206 178 3224 0 0,'0'0'1332'0'0,"-6"-4"2108"0"0,-5-7-1494 0 0,10 10-1400 0 0,-5-7 458 0 0,3 6 2022 0 0,-12 6-2451 0 0,14-4-519 0 0,0 0-1 0 0,0 1 1 0 0,0-1 0 0 0,0 0-1 0 0,0 1 1 0 0,1-1-1 0 0,-1 1 1 0 0,0-1 0 0 0,0 1-1 0 0,0-1 1 0 0,0 1 0 0 0,0 0-1 0 0,1-1 1 0 0,-2 3 0 0 0,-6 45 527 0 0,8-16-391 0 0,0-30-182 0 0,0 0-1 0 0,1 0 0 0 0,-1 0 0 0 0,1 0 0 0 0,-1 0 0 0 0,1 0 0 0 0,0 0 0 0 0,-1 0 0 0 0,1 0 0 0 0,0 0 0 0 0,0 0 0 0 0,1 0 1 0 0,-1 0-1 0 0,2 2 0 0 0,6 7 342 0 0,-7-7-372 0 0,1-1-1 0 0,0 1 0 0 0,-1-1 0 0 0,2 0 0 0 0,-1 0 0 0 0,0 0 0 0 0,0 0 0 0 0,1 0 0 0 0,0-1 0 0 0,-1 1 1 0 0,1-1-1 0 0,0 0 0 0 0,8 3 0 0 0,-2-4-21 0 0,-4-1 33 0 0,-3 0 10 0 0,-1 0 0 0 0,1 0 0 0 0,-1 0 0 0 0,1 0 0 0 0,-1-1 0 0 0,1 0 0 0 0,3-1-1 0 0,1 0 1 0 0,-3 1 0 0 0,0 0 0 0 0,0 0 0 0 0,0-1 0 0 0,0 0 0 0 0,0 0 0 0 0,0 0 0 0 0,4-4 0 0 0,-7 5 6 0 0,1 0 0 0 0,0-1-1 0 0,-1 1 1 0 0,0-1 0 0 0,1 1-1 0 0,-1-1 1 0 0,0 0 0 0 0,0 1-1 0 0,0-1 1 0 0,2-4 0 0 0,3-4 7 0 0,-6 9-4 0 0,1 0 0 0 0,0 0 0 0 0,-1 0 0 0 0,1 0 0 0 0,0 0-1 0 0,-1 0 1 0 0,1-1 0 0 0,-1 1 0 0 0,0 0 0 0 0,1 0 0 0 0,-1 0-1 0 0,0-1 1 0 0,0 1 0 0 0,0 0 0 0 0,0 0 0 0 0,0 0-1 0 0,0-1 1 0 0,0 1 0 0 0,-1-2 0 0 0,0-4 98 0 0,1 1-87 0 0,-1 1 0 0 0,-1 0 0 0 0,1-1-1 0 0,-1 1 1 0 0,0 0 0 0 0,0 0-1 0 0,0 0 1 0 0,-1 0 0 0 0,0 0 0 0 0,-5-6-1 0 0,-4-9 74 0 0,9 14-74 0 0,2 4-5 0 0,0 0 0 0 0,0-1 0 0 0,0 1 0 0 0,-1 1 0 0 0,1-1 0 0 0,0 0 0 0 0,-1 0 0 0 0,-3-3 0 0 0,-18-11 395 0 0,22 15-430 0 0,-1 0 0 0 0,1 0-1 0 0,0 0 1 0 0,-1 0 0 0 0,0 1-1 0 0,1-1 1 0 0,-1 0 0 0 0,1 1-1 0 0,-1 0 1 0 0,0-1 0 0 0,1 1-1 0 0,-1 0 1 0 0,0 0 0 0 0,1 0-1 0 0,-1 0 1 0 0,0 0 0 0 0,-2 0-1 0 0,-28 12 473 0 0,29-10-532 0 0,0 0-1 0 0,0 1 1 0 0,0-1 0 0 0,0 0-1 0 0,0 1 1 0 0,1 0 0 0 0,-4 4-1 0 0,-7 8 74 0 0,11-13 17 0 0,0 1 0 0 0,0 0 0 0 0,0 0 0 0 0,1 1-1 0 0,-2 3 1 0 0,-3 4 180 0 0,-1 9 137 0 0,5-11-342 0 0,1 8-70 0 0,1-11 54 0 0,-1-1-1 0 0,1 0 1 0 0,0 1 0 0 0,1-1 0 0 0,1 10 0 0 0,-1-12 23 0 0,0 0 1 0 0,0-1-1 0 0,0 1 0 0 0,1 0 0 0 0,-1 0 1 0 0,1-1-1 0 0,0 1 0 0 0,-1-1 0 0 0,1 1 1 0 0,0-1-1 0 0,1 0 0 0 0,-1 0 0 0 0,0 0 1 0 0,5 3-1 0 0,-2-2-5 0 0,-2 0 1 0 0,0-1 0 0 0,0 0 1 0 0,0 0-1 0 0,1 0 0 0 0,-1-1 1 0 0,1 1-1 0 0,-1-1 0 0 0,5 1 1 0 0,1 0 27 0 0,1 0 0 0 0,-1 0 0 0 0,1-2 0 0 0,-1 1 1 0 0,1-1-1 0 0,0 0 0 0 0,18-4 0 0 0,-20 3 32 0 0,-2 0-37 0 0,-1 0 1 0 0,0 0-1 0 0,1-1 0 0 0,-1 0 0 0 0,0 0 1 0 0,0 0-1 0 0,0 0 0 0 0,0-1 0 0 0,5-3 0 0 0,-6 2 7 0 0,1 1-1 0 0,0-1 1 0 0,-1-1-1 0 0,0 1 1 0 0,0-1-1 0 0,0 1 1 0 0,0-1-1 0 0,3-7 0 0 0,-6 10 0 0 0,-1 0 0 0 0,1 0 0 0 0,-1 0 0 0 0,1-1 0 0 0,-1 1 0 0 0,0 0-1 0 0,0 0 1 0 0,0 0 0 0 0,0 0 0 0 0,-1 0 0 0 0,1-1 0 0 0,0 1 0 0 0,-1 0-1 0 0,0 0 1 0 0,-1-3 0 0 0,-2-16 93 0 0,3 18-94 0 0,1 0 0 0 0,-1 0-1 0 0,0 0 1 0 0,0 0 0 0 0,0 0 0 0 0,0 0-1 0 0,0 1 1 0 0,-1-1 0 0 0,-1-3 0 0 0,-3-4 21 0 0,2 2-12 0 0,0 0 0 0 0,-1 0-1 0 0,-1 0 1 0 0,1 1 0 0 0,-1 0 0 0 0,0 0-1 0 0,0 0 1 0 0,-1 1 0 0 0,0 0 0 0 0,-14-9-1 0 0,-18-13 41 0 0,38 27-61 0 0,0 0 0 0 0,-1 0-1 0 0,1 1 1 0 0,0-1 0 0 0,0 0-1 0 0,-1 1 1 0 0,1-1 0 0 0,0 1-1 0 0,-1-1 1 0 0,1 1 0 0 0,-1 0-1 0 0,1 0 1 0 0,0-1 0 0 0,-1 1-1 0 0,1 0 1 0 0,-1 0 0 0 0,1 1-1 0 0,0-1 1 0 0,-1 0 0 0 0,1 0-1 0 0,-1 1 1 0 0,1-1 0 0 0,-3 2-1 0 0,-8 4-2 0 0,10-3 0 0 0,1 0 0 0 0,-3 2-36 0 0,0 0-1 0 0,0 0 1 0 0,0 1 0 0 0,1-1-1 0 0,0 1 1 0 0,0 0-1 0 0,0 0 1 0 0,1 0-1 0 0,0 0 1 0 0,0 1-1 0 0,0-1 1 0 0,1 1-1 0 0,0-1 1 0 0,0 1-1 0 0,1-1 1 0 0,0 1 0 0 0,0-1-1 0 0,0 1 1 0 0,2 7-1 0 0,0-8 66 0 0,0-1 1 0 0,1 1-1 0 0,-1-1 0 0 0,1 1 0 0 0,0-1 0 0 0,0 0 1 0 0,1-1-1 0 0,6 9 0 0 0,-3-5 61 0 0,-5-6-83 0 0,0 0-1 0 0,0 0 1 0 0,1 0-1 0 0,-1-1 1 0 0,0 1-1 0 0,1-1 1 0 0,-1 0-1 0 0,1 1 1 0 0,-1-1-1 0 0,1 0 1 0 0,0 0-1 0 0,0-1 1 0 0,-1 1-1 0 0,4 0 1 0 0,6 0 103 0 0,23 1 0 0 0,-29-3-93 0 0,0 0 1 0 0,0 0 0 0 0,0-1-1 0 0,0 0 1 0 0,0 0 0 0 0,0 0-1 0 0,-1-1 1 0 0,1 0 0 0 0,-1 0-1 0 0,0 0 1 0 0,1-1 0 0 0,-1 1-1 0 0,-1-1 1 0 0,1 0 0 0 0,7-9-1 0 0,-11 11-6 0 0,0 0-1 0 0,0-1 1 0 0,1 1-1 0 0,-1 0 1 0 0,0-1-1 0 0,-1 0 1 0 0,1 1-1 0 0,0-1 1 0 0,-1 1-1 0 0,0-1 0 0 0,1 0 1 0 0,-1 1-1 0 0,0-1 1 0 0,0 1-1 0 0,-1-1 1 0 0,1 0-1 0 0,0 1 1 0 0,-2-6-1 0 0,-1-2 45 0 0,0 0 0 0 0,-1 0 0 0 0,-6-13 0 0 0,7 17-28 0 0,-1 0-1 0 0,1 0 1 0 0,-1 1-1 0 0,0-1 1 0 0,0 1-1 0 0,-1 0 1 0 0,1 0-1 0 0,-1 0 1 0 0,0 1-1 0 0,-7-5 1 0 0,9 7-19 0 0,0 0 1 0 0,0 1 0 0 0,-1-1-1 0 0,1 1 1 0 0,-1-1 0 0 0,1 1-1 0 0,-1 0 1 0 0,1 1 0 0 0,-1-1-1 0 0,0 1 1 0 0,1-1 0 0 0,-1 1 0 0 0,0 0-1 0 0,1 0 1 0 0,-1 1 0 0 0,0-1-1 0 0,1 1 1 0 0,-1 0 0 0 0,-5 2-1 0 0,4-2-17 0 0,1 1-1 0 0,0 0 1 0 0,0 1 0 0 0,1-1-1 0 0,-1 1 1 0 0,1-1-1 0 0,-1 1 1 0 0,1 0-1 0 0,0 0 1 0 0,0 1-1 0 0,0-1 1 0 0,0 1-1 0 0,-3 6 1 0 0,3-5-22 0 0,0 0 0 0 0,1 1-1 0 0,-1-1 1 0 0,1 0 0 0 0,1 1 0 0 0,-1 0 0 0 0,1-1 0 0 0,0 1 0 0 0,-1 11-1 0 0,2-2 32 0 0,-1-13 0 0 0,1 1 0 0 0,0-1 0 0 0,0 1 0 0 0,0 0 0 0 0,0-1 0 0 0,0 1 0 0 0,1-1 0 0 0,-1 1 0 0 0,1-1 0 0 0,0 0 0 0 0,0 1 0 0 0,1 3 0 0 0,0-3 21 0 0,-1 1 0 0 0,1-1 0 0 0,0 0 0 0 0,0 0 0 0 0,0 0 0 0 0,0 0 0 0 0,0 0 0 0 0,1 0 0 0 0,-1-1 0 0 0,1 1 0 0 0,0-1 0 0 0,-1 0 0 0 0,1 0 0 0 0,0 0 0 0 0,1 0 0 0 0,-1 0 0 0 0,0-1 0 0 0,0 1 0 0 0,1-1 0 0 0,-1 0 0 0 0,1 0 0 0 0,-1 0 0 0 0,1-1 0 0 0,-1 1 0 0 0,1-1 0 0 0,3 0 0 0 0,-3 1 0 0 0,0-1 1 0 0,0-1-1 0 0,0 1 0 0 0,-1-1 0 0 0,1 1 0 0 0,0-1 1 0 0,0 0-1 0 0,-1 0 0 0 0,1-1 0 0 0,4-2 1 0 0,-6 3-6 0 0,0 0 1 0 0,-1-1 0 0 0,1 1-1 0 0,0-1 1 0 0,-1 1 0 0 0,1-1-1 0 0,-1 0 1 0 0,0 0 0 0 0,0 0-1 0 0,1 0 1 0 0,-1 0 0 0 0,0 0 0 0 0,-1 0-1 0 0,1 0 1 0 0,0 0 0 0 0,-1 0-1 0 0,1 0 1 0 0,-1-1 0 0 0,1 1-1 0 0,-1 0 1 0 0,0 0 0 0 0,0-5-1 0 0,0 2 7 0 0,0 0 0 0 0,-1-1 0 0 0,1 1 0 0 0,-1 0 0 0 0,0-1 0 0 0,0 1 0 0 0,0 0 0 0 0,-1 0 0 0 0,0 0 0 0 0,0 0 0 0 0,0 0 0 0 0,-1 0-1 0 0,0 1 1 0 0,1-1 0 0 0,-2 1 0 0 0,1 0 0 0 0,0 0 0 0 0,-1 0 0 0 0,-5-5 0 0 0,0 2 3 0 0,6 3-16 0 0,-2 1 0 0 0,1-1 1 0 0,0 1-1 0 0,-1 0 0 0 0,1 0 0 0 0,-1 0 0 0 0,0 1 0 0 0,-7-3 0 0 0,7 3 5 0 0,0 1-1 0 0,0 0 1 0 0,0 0-1 0 0,0 0 1 0 0,-8 1-1 0 0,11 0-10 0 0,-1 0 1 0 0,1 0-1 0 0,0 0 0 0 0,0 1 0 0 0,0-1 1 0 0,0 1-1 0 0,0-1 0 0 0,-1 1 0 0 0,1 0 1 0 0,0 0-1 0 0,1 0 0 0 0,-1 0 0 0 0,0 0 1 0 0,0 1-1 0 0,-2 1 0 0 0,-1 2-1 0 0,0 1 1 0 0,1-1-1 0 0,0 1 0 0 0,0-1 0 0 0,0 1 1 0 0,1 0-1 0 0,0 0 0 0 0,0 1 0 0 0,1-1 1 0 0,-1 1-1 0 0,1-1 0 0 0,1 1 1 0 0,-1 0-1 0 0,1-1 0 0 0,0 1 0 0 0,1 14 1 0 0,0-13-9 0 0,1 1 0 0 0,1-1 0 0 0,-1 1 1 0 0,1-1-1 0 0,1 0 0 0 0,-1 1 1 0 0,1-1-1 0 0,1 0 0 0 0,0-1 0 0 0,0 1 1 0 0,0-1-1 0 0,1 1 0 0 0,7 7 0 0 0,-10-13-1 0 0,1 1 0 0 0,0-1-1 0 0,0 1 1 0 0,0-1 0 0 0,0 0 0 0 0,0 0-1 0 0,6 2 1 0 0,4 3-16 0 0,-10-6 22 0 0,-1 0 0 0 0,1 0 0 0 0,0 0 0 0 0,0 0 0 0 0,-1-1 0 0 0,1 1 0 0 0,0-1 0 0 0,0 0 0 0 0,0 0 0 0 0,-1 0 0 0 0,1 0 0 0 0,0 0 0 0 0,0 0 0 0 0,0-1 0 0 0,0 0 0 0 0,-1 1 0 0 0,1-1 0 0 0,4-2 0 0 0,-2 1 0 0 0,1-1 0 0 0,0 0 0 0 0,-1 0 0 0 0,1 0 0 0 0,-1-1 0 0 0,0 1 0 0 0,5-6 0 0 0,-7 6 8 0 0,0-1-1 0 0,0 0 0 0 0,0 1 1 0 0,-1-1-1 0 0,1 0 0 0 0,-1 0 0 0 0,0-1 1 0 0,0 1-1 0 0,0 0 0 0 0,-1-1 1 0 0,0 1-1 0 0,0-1 0 0 0,0 1 0 0 0,0-1 1 0 0,-1 1-1 0 0,1-1 0 0 0,-1 0 1 0 0,-1-6-1 0 0,0 5 13 0 0,0 1 0 0 0,0 0 0 0 0,0-1 0 0 0,-1 1 0 0 0,1 0 0 0 0,-1 0 0 0 0,-1 0 0 0 0,1 0 0 0 0,-1 0 0 0 0,0 1 0 0 0,0-1 0 0 0,0 1 0 0 0,0 0 0 0 0,-1 0 0 0 0,-5-5 0 0 0,-11-12 90 0 0,17 18-105 0 0,1 0 1 0 0,-1 0-1 0 0,0 0 1 0 0,0 0 0 0 0,0 0-1 0 0,0 1 1 0 0,-1-1-1 0 0,1 1 1 0 0,-6-3-1 0 0,-7-2-39 0 0,14 6 11 0 0,0 0 0 0 0,0 0 0 0 0,0 0 0 0 0,0 0 0 0 0,0 0-1 0 0,-1 0 1 0 0,1 1 0 0 0,0-1 0 0 0,0 1 0 0 0,0 0 0 0 0,-1 0 0 0 0,1-1 0 0 0,0 1 0 0 0,0 1-1 0 0,-4-1 1 0 0,2 1 21 0 0,1 0 0 0 0,0 0 0 0 0,-1 0-1 0 0,1 0 1 0 0,0 1 0 0 0,0-1 0 0 0,0 1-1 0 0,0 0 1 0 0,0-1 0 0 0,-4 5 0 0 0,3-2 41 0 0,0 0 0 0 0,0 1 0 0 0,1 0 1 0 0,-1 0-1 0 0,-3 7 0 0 0,4-7-52 0 0,1 0-1 0 0,-1 1 1 0 0,1-1-1 0 0,0 1 1 0 0,1 0-1 0 0,-1 0 1 0 0,0 11 0 0 0,1-4-29 0 0,1 0 1 0 0,2 20 0 0 0,-1-28 41 0 0,0-1 0 0 0,0 1 0 0 0,0-1 0 0 0,1 0 0 0 0,0 1 0 0 0,0-1 0 0 0,0 0 0 0 0,0 0 0 0 0,0 0 0 0 0,5 5 0 0 0,1 0 0 0 0,1 0 0 0 0,14 14 0 0 0,-19-20 0 0 0,1 0 0 0 0,-1-1-1 0 0,0 1 1 0 0,1-1 0 0 0,0 0-1 0 0,0 0 1 0 0,-1 0 0 0 0,1-1-1 0 0,0 1 1 0 0,0-1 0 0 0,1-1-1 0 0,-1 1 1 0 0,6 0 0 0 0,-5-1 5 0 0,1 0 0 0 0,-1-1 0 0 0,0 1 1 0 0,1-1-1 0 0,-1-1 0 0 0,0 1 1 0 0,1-1-1 0 0,-1 0 0 0 0,0 0 0 0 0,6-4 1 0 0,-6 2-1 0 0,0-1 1 0 0,0 1-1 0 0,-1-1 1 0 0,0-1-1 0 0,0 1 1 0 0,0-1-1 0 0,-1 0 1 0 0,1 0-1 0 0,-1 0 1 0 0,-1 0-1 0 0,1-1 1 0 0,-1 1-1 0 0,0-1 1 0 0,3-11-1 0 0,-6 13 2 0 0,1 0-1 0 0,-1 1 0 0 0,0-1 1 0 0,-1 0-1 0 0,1 1 0 0 0,-1-1 1 0 0,0 0-1 0 0,0 1 0 0 0,0-1 1 0 0,-4-8-1 0 0,-4-19 50 0 0,8 26-49 0 0,-1 0 1 0 0,0 0 0 0 0,0 1 0 0 0,-1-1 0 0 0,1 1 0 0 0,-1 0-1 0 0,-7-10 1 0 0,2 4 20 0 0,-1 1 0 0 0,-14-14 0 0 0,20 21-56 0 0,0 0-1 0 0,-1 1 0 0 0,1 0 0 0 0,-1-1 1 0 0,0 1-1 0 0,1 1 0 0 0,-1-1 0 0 0,0 0 1 0 0,0 1-1 0 0,0 0 0 0 0,-7-1 0 0 0,9 1 26 0 0,-1 1-1 0 0,0 0 0 0 0,0 0 1 0 0,-1 0-1 0 0,1 0 0 0 0,0 0 0 0 0,0 1 1 0 0,1-1-1 0 0,-1 1 0 0 0,0 0 1 0 0,0-1-1 0 0,0 2 0 0 0,0-1 0 0 0,0 0 1 0 0,1 0-1 0 0,-4 3 0 0 0,0 1 4 0 0,1 0 0 0 0,-1 0 0 0 0,1 0 0 0 0,0 1 0 0 0,1-1 0 0 0,0 1 0 0 0,-1 0 0 0 0,2 1 0 0 0,-1-1 0 0 0,1 1 0 0 0,0-1 0 0 0,0 1 0 0 0,1 0 0 0 0,0 0 0 0 0,0 1 0 0 0,1-1 0 0 0,0 0 0 0 0,0 0 0 0 0,0 1 0 0 0,1-1 0 0 0,2 13 0 0 0,-1-12 0 0 0,0 0 0 0 0,1-1 0 0 0,0 1 0 0 0,0 0 0 0 0,1-1 0 0 0,0 0 0 0 0,0 0 0 0 0,0 1 0 0 0,1-2 0 0 0,1 1 0 0 0,4 6 0 0 0,-6-9 0 0 0,1 0 0 0 0,-1 0 0 0 0,1-1 0 0 0,0 0 0 0 0,0 1 0 0 0,0-1 0 0 0,0-1 0 0 0,0 1 0 0 0,1-1 0 0 0,-1 1 0 0 0,1-1 0 0 0,0-1 0 0 0,0 1 0 0 0,0-1 0 0 0,-1 1 0 0 0,1-1 0 0 0,0-1 0 0 0,9 1 0 0 0,-1-1 19 0 0,0 0 0 0 0,0-1 0 0 0,16-4 0 0 0,-22 3-2 0 0,0 0-1 0 0,-1 0 1 0 0,1-1-1 0 0,-1 1 1 0 0,1-2-1 0 0,-1 1 1 0 0,10-8-1 0 0,-6 4-16 0 0,-8 6 0 0 0,0 0 0 0 0,-1 0 0 0 0,1 0 0 0 0,0-1 0 0 0,0 1 0 0 0,-1-1 0 0 0,1 0 0 0 0,-1 1 0 0 0,1-1 0 0 0,-1 0 0 0 0,1-2 0 0 0,5-8-9 0 0,-4 8 16 0 0,-1 0 0 0 0,0 0 0 0 0,0 0 0 0 0,0-1 0 0 0,0 1 0 0 0,-1 0 0 0 0,0-1 0 0 0,0 1 0 0 0,0-1 0 0 0,0 0 0 0 0,0-8 0 0 0,-2 6 6 0 0,0 0-1 0 0,0-1 1 0 0,0 1-1 0 0,-1 0 1 0 0,0 0-1 0 0,0 0 1 0 0,-1 0-1 0 0,1 0 1 0 0,-5-6-1 0 0,4 8-6 0 0,0 1 0 0 0,-1 0 0 0 0,1-1 0 0 0,-1 1 0 0 0,0 0 0 0 0,-6-4 0 0 0,-5-7 31 0 0,11 11-5 0 0,0 0-1 0 0,0 1 1 0 0,0-1 0 0 0,0 1 0 0 0,-1 0-1 0 0,1 0 1 0 0,-1 0 0 0 0,0 1-1 0 0,1 0 1 0 0,-1 0 0 0 0,0 0 0 0 0,-1 0-1 0 0,1 1 1 0 0,0 0 0 0 0,0 0-1 0 0,-1 0 1 0 0,1 1 0 0 0,0 0 0 0 0,-1 0-1 0 0,1 0 1 0 0,0 0 0 0 0,-9 3-1 0 0,7-2-18 0 0,1 1-1 0 0,0 0 1 0 0,0 0-1 0 0,0 0 1 0 0,0 1-1 0 0,1 0 0 0 0,-1 0 1 0 0,1 0-1 0 0,0 1 1 0 0,-1 0-1 0 0,2 0 0 0 0,-1 0 1 0 0,0 1-1 0 0,1-1 1 0 0,0 1-1 0 0,0 0 0 0 0,0 0 1 0 0,-4 8-1 0 0,6-8-37 0 0,-1-1 0 0 0,1 1 0 0 0,0-1 0 0 0,0 1 0 0 0,0 0 1 0 0,1 0-1 0 0,0 0 0 0 0,0 0 0 0 0,0 0 0 0 0,0 0 0 0 0,1 0 0 0 0,0 0 0 0 0,0 0 0 0 0,0 0 0 0 0,1 0 0 0 0,0 1 0 0 0,2 7 0 0 0,1-2 12 0 0,-3-6 58 0 0,1 1 0 0 0,0-1 0 0 0,0 1 0 0 0,1-1 0 0 0,0 0 0 0 0,0 0 0 0 0,0 0 0 0 0,7 8 0 0 0,-6-8-70 0 0,1 0 0 0 0,0-1-1 0 0,0 1 1 0 0,1-1 0 0 0,-1 0 0 0 0,1 0 0 0 0,0-1 0 0 0,0 0 0 0 0,0 0-1 0 0,0 0 1 0 0,0-1 0 0 0,1 0 0 0 0,-1 0 0 0 0,1 0 0 0 0,0-1-1 0 0,-1 0 1 0 0,1 0 0 0 0,0-1 0 0 0,-1 0 0 0 0,1 0 0 0 0,0-1-1 0 0,13-2 1 0 0,-14 1 25 0 0,0 0 0 0 0,0-1 0 0 0,0 1 0 0 0,0-1 0 0 0,0-1 0 0 0,-1 1 0 0 0,1-1 0 0 0,-1 0 0 0 0,0 0 0 0 0,0-1 0 0 0,0 1 0 0 0,-1-1 0 0 0,7-9 0 0 0,-10 12 0 0 0,0-1-1 0 0,0 0 1 0 0,0 0-1 0 0,0 1 1 0 0,-1-1 0 0 0,1 0-1 0 0,-1 0 1 0 0,0 0-1 0 0,0-5 1 0 0,-2-27 58 0 0,1 31-48 0 0,0 1 0 0 0,0 0 0 0 0,-1-1 0 0 0,1 1 0 0 0,-1 0 0 0 0,1 0 0 0 0,-1 0 0 0 0,0 0 0 0 0,0 0 0 0 0,0 0 0 0 0,-1 1 0 0 0,1-1 0 0 0,-5-3 0 0 0,0 0 19 0 0,-1 0 0 0 0,0 0 0 0 0,-14-7 0 0 0,15 9-2 0 0,-1 1 1 0 0,1 0 0 0 0,0 1 0 0 0,-1 0-1 0 0,0 0 1 0 0,1 0 0 0 0,-1 1 0 0 0,0 0 0 0 0,0 1-1 0 0,0 0 1 0 0,-14 1 0 0 0,17 0-14 0 0,-1 0 0 0 0,1 0 0 0 0,-1 0 0 0 0,1 1 0 0 0,-1 0 0 0 0,1 0 0 0 0,0 0 0 0 0,0 1 1 0 0,0 0-1 0 0,0 0 0 0 0,1 0 0 0 0,-1 1 0 0 0,1-1 0 0 0,-1 1 0 0 0,1 0 0 0 0,1 0 0 0 0,-6 8 0 0 0,-2 2-6 0 0,8-10-3 0 0,-1 1 1 0 0,1-1 0 0 0,0 1-1 0 0,1-1 1 0 0,-1 1 0 0 0,1 0-1 0 0,0 0 1 0 0,0 1 0 0 0,-2 9-1 0 0,3-9-11 0 0,0 1-1 0 0,0 0 1 0 0,1-1-1 0 0,0 1 1 0 0,1 0-1 0 0,-1 0 1 0 0,1-1-1 0 0,1 1 0 0 0,2 9 1 0 0,-2-12 1 0 0,-1 0 1 0 0,1 0-1 0 0,0-1 1 0 0,0 1-1 0 0,0-1 1 0 0,1 0-1 0 0,-1 1 1 0 0,1-1-1 0 0,-1 0 1 0 0,1 0-1 0 0,0-1 1 0 0,0 1-1 0 0,1-1 1 0 0,-1 1-1 0 0,0-1 1 0 0,1 0-1 0 0,3 1 1 0 0,-5-2 0 0 0,3 2-5 0 0,-1-1 0 0 0,1 0 0 0 0,0 0 0 0 0,0 0 0 0 0,-1-1 0 0 0,1 0 0 0 0,0 0 1 0 0,0 0-1 0 0,0 0 0 0 0,1-1 0 0 0,-1 0 0 0 0,0 0 0 0 0,0 0 0 0 0,7-2 0 0 0,5-2-39 0 0,-9 3 46 0 0,0-1 0 0 0,0-1-1 0 0,0 1 1 0 0,7-5-1 0 0,-10 5 3 0 0,-1 0 0 0 0,1 0 0 0 0,-1-1 0 0 0,0 0 0 0 0,1 0 0 0 0,-2 0 0 0 0,1 0 0 0 0,0-1 0 0 0,0 0 0 0 0,-1 1 0 0 0,0-1 0 0 0,0-1 0 0 0,3-4 0 0 0,2-8 1 0 0,-6 14 0 0 0,0-1 0 0 0,-1 0 0 0 0,1 0 0 0 0,-1 0 0 0 0,0 0 0 0 0,0 0 0 0 0,0 0 0 0 0,0 0 0 0 0,0-6 0 0 0,-1 6 8 0 0,0 0 0 0 0,-1 0 0 0 0,1 0 1 0 0,-1 0-1 0 0,0 0 0 0 0,0 1 0 0 0,0-1 0 0 0,0 0 0 0 0,-1 0 0 0 0,0 1 1 0 0,1-1-1 0 0,-1 1 0 0 0,-1-1 0 0 0,1 1 0 0 0,0 0 0 0 0,-1 0 0 0 0,0 0 1 0 0,1 0-1 0 0,-1 0 0 0 0,-5-3 0 0 0,-8-5 32 0 0,12 7-26 0 0,-1 1 0 0 0,1 0 0 0 0,0 1 0 0 0,-1-1 0 0 0,-6-2 0 0 0,4 2-6 0 0,-1 0 0 0 0,0 1 0 0 0,0-1 1 0 0,0 2-1 0 0,0-1 0 0 0,-1 1 0 0 0,1 0 1 0 0,0 1-1 0 0,-1 0 0 0 0,1 0 0 0 0,0 1 1 0 0,0 0-1 0 0,-1 1 0 0 0,-10 3 0 0 0,15-4-4 0 0,1 1 0 0 0,0 0 0 0 0,0 0 0 0 0,0 0 0 0 0,0 1 0 0 0,0-1 1 0 0,1 1-1 0 0,-1-1 0 0 0,1 1 0 0 0,-3 4 0 0 0,-4 2 3 0 0,7-5-3 0 0,-1-1 0 0 0,1 1 0 0 0,-1-1 0 0 0,1 1 0 0 0,1 0 0 0 0,-1 0 0 0 0,0-1 0 0 0,1 1-1 0 0,0 1 1 0 0,0-1 0 0 0,0 0 0 0 0,0 0 0 0 0,0 4 0 0 0,1 8-10 0 0,0-1 0 0 0,2 18 0 0 0,-2-28 5 0 0,1 3-10 0 0,0-1 0 0 0,1 1 1 0 0,0-1-1 0 0,0 1 0 0 0,1-1 1 0 0,0 0-1 0 0,0 0 0 0 0,0 0 1 0 0,1 0-1 0 0,0-1 1 0 0,1 1-1 0 0,9 10 0 0 0,-3-6-5 0 0,0-1-1 0 0,21 14 0 0 0,-27-21 9 0 0,0-1 1 0 0,-1 0-1 0 0,1 1 0 0 0,0-2 0 0 0,0 1 1 0 0,1 0-1 0 0,-1-1 0 0 0,0 0 0 0 0,1 0 1 0 0,-1-1-1 0 0,6 0 0 0 0,-5 0 5 0 0,0 0 0 0 0,0-1-1 0 0,0 0 1 0 0,0 0 0 0 0,0 0 0 0 0,0-1-1 0 0,0 0 1 0 0,0 0 0 0 0,-1-1-1 0 0,1 0 1 0 0,-1 0 0 0 0,1 0 0 0 0,-1 0-1 0 0,0-1 1 0 0,-1 0 0 0 0,1 0-1 0 0,-1 0 1 0 0,1-1 0 0 0,-1 1 0 0 0,0-1-1 0 0,-1 0 1 0 0,1 0 0 0 0,-1-1-1 0 0,0 1 1 0 0,-1 0 0 0 0,1-1 0 0 0,1-7-1 0 0,4-8 3 0 0,-6 17 0 0 0,-1 1 0 0 0,1 0 0 0 0,-1 0 0 0 0,0-1 0 0 0,0 1 0 0 0,-1-1 0 0 0,1 1 0 0 0,-1-1 0 0 0,0 1 0 0 0,1-1 0 0 0,-2-4 0 0 0,0 2 1 0 0,1-3 6 0 0,-1 0 1 0 0,-1 1-1 0 0,0-1 1 0 0,0 0-1 0 0,0 1 0 0 0,-1 0 1 0 0,0-1-1 0 0,-1 1 1 0 0,-5-8-1 0 0,0 2 24 0 0,5 7-17 0 0,-1 0 1 0 0,1 1-1 0 0,-1-1 1 0 0,-1 1-1 0 0,1 0 1 0 0,-1 1-1 0 0,-11-10 1 0 0,-5 1 35 0 0,11 5 7 0 0,-2 2-1 0 0,-24-13 1 0 0,33 18-59 0 0,0 1-1 0 0,0 0 1 0 0,0-1-1 0 0,-1 2 1 0 0,1-1 0 0 0,0 0-1 0 0,0 1 1 0 0,-1 0-1 0 0,1 0 1 0 0,0 0-1 0 0,0 0 1 0 0,0 1-1 0 0,-1 0 1 0 0,-5 1 0 0 0,1 2 31 0 0,0 0 1 0 0,0 0 0 0 0,1 0 0 0 0,-1 1-1 0 0,1 1 1 0 0,1-1 0 0 0,-1 1 0 0 0,1 1-1 0 0,0-1 1 0 0,0 1 0 0 0,0 1 0 0 0,-4 7-1 0 0,7-10-32 0 0,1 1 0 0 0,1-1-1 0 0,-1 1 1 0 0,1-1 0 0 0,0 1-1 0 0,0 0 1 0 0,1 0 0 0 0,0 0 0 0 0,0 0-1 0 0,0 0 1 0 0,0 0 0 0 0,1 0-1 0 0,0 0 1 0 0,1 0 0 0 0,-1 0-1 0 0,1 0 1 0 0,0 0 0 0 0,1 0-1 0 0,0 0 1 0 0,-1 0 0 0 0,2 0 0 0 0,3 6-1 0 0,1-1-79 0 0,0-1 0 0 0,1 0 0 0 0,12 12-1 0 0,-15-16 53 0 0,0-2 35 0 0,-1 0-1 0 0,1-1 1 0 0,0 1 0 0 0,0-1-1 0 0,0 0 1 0 0,0 0-1 0 0,0-1 1 0 0,1 1-1 0 0,-1-1 1 0 0,12 3-1 0 0,-7-3-10 0 0,1 0 0 0 0,-1-1-1 0 0,0 0 1 0 0,0-1-1 0 0,14-1 1 0 0,-18 1 6 0 0,-1 0 0 0 0,0-1 1 0 0,0 0-1 0 0,0 0 0 0 0,0-1 0 0 0,0 1 1 0 0,0-1-1 0 0,0 0 0 0 0,0 0 0 0 0,0-1 1 0 0,-1 0-1 0 0,1 1 0 0 0,5-7 0 0 0,2 0 1 0 0,-9 7 0 0 0,-1 0 0 0 0,1 0 0 0 0,-1 0 0 0 0,1-1 0 0 0,-1 1 0 0 0,0-1 0 0 0,0 1 0 0 0,2-5 0 0 0,-2 3 10 0 0,0-1 0 0 0,0 1 0 0 0,-1 0 0 0 0,1 0 0 0 0,-1-1 0 0 0,0 1 0 0 0,-1-1 0 0 0,1 1 0 0 0,-1-1 0 0 0,0 1 0 0 0,0-1 0 0 0,0 1 0 0 0,0-1 0 0 0,-1 1 0 0 0,0-1 0 0 0,0 1 0 0 0,0-1 0 0 0,-1 1 0 0 0,1 0 0 0 0,-4-5 0 0 0,3 3 8 0 0,-1 1 0 0 0,0 0 0 0 0,0 0 0 0 0,-1 0 0 0 0,1 0 0 0 0,-1 0 0 0 0,0 1 0 0 0,0 0 0 0 0,-1 0 0 0 0,-9-7 0 0 0,-12-8 70 0 0,19 13-64 0 0,0 0-1 0 0,-1 1 0 0 0,-9-5 1 0 0,4 3 12 0 0,0 1 0 0 0,-1 0 0 0 0,1 1 0 0 0,-1 0 0 0 0,-18-3 0 0 0,29 8-32 0 0,-1-1 0 0 0,1 1 0 0 0,-1 0 0 0 0,1 0 1 0 0,-1 0-1 0 0,1 0 0 0 0,-1 1 0 0 0,1-1 0 0 0,0 1 0 0 0,-1 0 0 0 0,1 0 0 0 0,0 0 0 0 0,-1 0 0 0 0,1 1 0 0 0,0-1 0 0 0,0 1 0 0 0,0 0 1 0 0,0 0-1 0 0,0 0 0 0 0,1 0 0 0 0,-1 1 0 0 0,1-1 0 0 0,-1 1 0 0 0,1-1 0 0 0,0 1 0 0 0,0 0 0 0 0,-3 5 0 0 0,2-2-12 0 0,0 1-1 0 0,0-1 0 0 0,0 1 0 0 0,1 0 1 0 0,1 0-1 0 0,-1 0 0 0 0,1 0 0 0 0,0 0 1 0 0,0 0-1 0 0,1 0 0 0 0,0 0 1 0 0,0 0-1 0 0,1 0 0 0 0,0 0 0 0 0,0 0 1 0 0,1 0-1 0 0,0 0 0 0 0,0 0 1 0 0,0 0-1 0 0,1-1 0 0 0,0 1 0 0 0,0-1 1 0 0,1 0-1 0 0,0 0 0 0 0,0 0 1 0 0,0 0-1 0 0,1-1 0 0 0,0 0 0 0 0,0 0 1 0 0,0 0-1 0 0,1 0 0 0 0,-1-1 0 0 0,1 0 1 0 0,0 0-1 0 0,0 0 0 0 0,12 4 1 0 0,-12-6-10 0 0,0 0 1 0 0,1 0 0 0 0,-1 0 0 0 0,0-1-1 0 0,1 0 1 0 0,-1-1 0 0 0,0 1 0 0 0,1-1-1 0 0,-1 0 1 0 0,1-1 0 0 0,-1 0 0 0 0,0 0 0 0 0,1 0-1 0 0,-1 0 1 0 0,0-1 0 0 0,0 0 0 0 0,0-1-1 0 0,0 1 1 0 0,-1-1 0 0 0,1 0 0 0 0,0-1-1 0 0,-1 1 1 0 0,0-1 0 0 0,0 0 0 0 0,0-1 0 0 0,4-4-1 0 0,3-3 87 0 0,-9 10-58 0 0,-1 0 0 0 0,1-1 1 0 0,-1 1-1 0 0,0-1 0 0 0,0 1 1 0 0,0-1-1 0 0,0 0 0 0 0,0 0 0 0 0,0 0 1 0 0,-1 0-1 0 0,3-6 0 0 0,-2 3-4 0 0,-1 0-1 0 0,0 0 1 0 0,0 0-1 0 0,0 0 1 0 0,-1 0-1 0 0,1 0 1 0 0,-2 0-1 0 0,1 0 1 0 0,0 0-1 0 0,-1 1 0 0 0,-2-9 1 0 0,0 7-5 0 0,1 0 0 0 0,-1 1 0 0 0,-1-1 1 0 0,1 0-1 0 0,-1 1 0 0 0,0 0 0 0 0,-1 0 0 0 0,-9-10 1 0 0,3 5-28 0 0,0 1 0 0 0,0 0 0 0 0,-22-14 0 0 0,25 19 41 0 0,0 0 0 0 0,0 1 0 0 0,-1 0 0 0 0,1 1 0 0 0,-1 0 0 0 0,0 0 0 0 0,-13-2 0 0 0,18 5 21 0 0,1-1 1 0 0,-1 1 0 0 0,0 1-1 0 0,1-1 1 0 0,-1 1 0 0 0,0-1 0 0 0,1 1-1 0 0,-1 0 1 0 0,1 0 0 0 0,-1 0-1 0 0,1 1 1 0 0,0-1 0 0 0,-1 1-1 0 0,1 0 1 0 0,0 0 0 0 0,-5 4 0 0 0,2 0-10 0 0,0-1 1 0 0,0 1-1 0 0,1 0 1 0 0,0 0 0 0 0,0 1-1 0 0,-6 9 1 0 0,6-7-199 0 0,1 0 0 0 0,0-1 1 0 0,1 2-1 0 0,0-1 0 0 0,-3 16 0 0 0,5-19 195 0 0,0 0-1 0 0,0 0 1 0 0,1 0-1 0 0,0 0 1 0 0,0 0-1 0 0,0 0 1 0 0,1 0-1 0 0,0 0 1 0 0,0 0-1 0 0,3 7 1 0 0,1 2-6 0 0,1 0 1 0 0,1 0-1 0 0,9 15 1 0 0,-13-25-22 0 0,1-1 1 0 0,-1 0-1 0 0,0 0 0 0 0,1 0 0 0 0,0 0 1 0 0,0-1-1 0 0,0 1 0 0 0,0-1 1 0 0,1 0-1 0 0,-1 0 0 0 0,1-1 1 0 0,0 1-1 0 0,8 2 0 0 0,-5-3-18 0 0,-1 0 0 0 0,1-1 0 0 0,-1 0 0 0 0,1 0 0 0 0,0-1 0 0 0,-1 0 0 0 0,1 0 0 0 0,0-1 0 0 0,-1 0 0 0 0,1-1 0 0 0,-1 1 0 0 0,1-1 0 0 0,-1-1 0 0 0,10-4 0 0 0,-6 2-13 0 0,0 0 0 0 0,0-1-1 0 0,-1 0 1 0 0,0-1 0 0 0,0 0-1 0 0,-1-1 1 0 0,0 0 0 0 0,12-14-1 0 0,-15 13 64 0 0,0 0-1 0 0,0-1 1 0 0,-1 0 0 0 0,-1 0-1 0 0,1 0 1 0 0,-2-1-1 0 0,1 0 1 0 0,-2 1-1 0 0,1-1 1 0 0,0-15 0 0 0,-2 21-26 0 0,-1 0 1 0 0,0-1-1 0 0,-1 1 0 0 0,1-1 1 0 0,-1 1-1 0 0,0 0 1 0 0,-1-1-1 0 0,1 1 1 0 0,-1 0-1 0 0,-3-6 1 0 0,2 3 14 0 0,-1 0 1 0 0,-1 1 0 0 0,1-1 0 0 0,-1 1 0 0 0,-9-10 0 0 0,9 11-57 0 0,-1 1 1 0 0,0 0 0 0 0,0 0-1 0 0,0 0 1 0 0,-1 1 0 0 0,1 0-1 0 0,-1 0 1 0 0,0 0 0 0 0,0 1-1 0 0,0 0 1 0 0,-1 1 0 0 0,-12-4-1 0 0,15 6 77 0 0,1-1-1 0 0,0 1 0 0 0,0 0 0 0 0,0 0 1 0 0,0 0-1 0 0,0 1 0 0 0,0-1 0 0 0,0 1 1 0 0,0 0-1 0 0,0 0 0 0 0,0 1 0 0 0,0-1 1 0 0,0 1-1 0 0,1 0 0 0 0,-1 0 0 0 0,0 0 0 0 0,1 0 1 0 0,0 0-1 0 0,0 1 0 0 0,-1 0 0 0 0,1 0 1 0 0,1-1-1 0 0,-1 2 0 0 0,0-1 0 0 0,-3 6 1 0 0,1-1-24 0 0,1 0 0 0 0,-1 0 0 0 0,2 1 0 0 0,-1 0 0 0 0,1 0 0 0 0,0 0 1 0 0,-1 12-1 0 0,2-16-31 0 0,2 0-1 0 0,-1 1 1 0 0,1 0 0 0 0,0-1 0 0 0,0 1 0 0 0,0-1 0 0 0,1 1 0 0 0,0-1 0 0 0,0 1-1 0 0,0-1 1 0 0,1 0 0 0 0,0 1 0 0 0,4 7 0 0 0,-3-6-26 0 0,1-1-1 0 0,0 0 1 0 0,0-1-1 0 0,0 1 1 0 0,1-1 0 0 0,0 0-1 0 0,0 0 1 0 0,0 0-1 0 0,0 0 1 0 0,1-1 0 0 0,0 0-1 0 0,0 0 1 0 0,0-1-1 0 0,1 0 1 0 0,-1 0 0 0 0,1 0-1 0 0,-1-1 1 0 0,1 0-1 0 0,0 0 1 0 0,0-1 0 0 0,8 1-1 0 0,-9-1 63 0 0,1-1-1 0 0,-1 0 1 0 0,1 0 0 0 0,-1-1-1 0 0,1 1 1 0 0,-1-1-1 0 0,1-1 1 0 0,-1 1-1 0 0,1-1 1 0 0,-1-1 0 0 0,0 1-1 0 0,0-1 1 0 0,0 0-1 0 0,-1 0 1 0 0,1 0-1 0 0,-1-1 1 0 0,1 0 0 0 0,-1 0-1 0 0,0-1 1 0 0,7-8-1 0 0,-10 10-12 0 0,0 0-1 0 0,0 0 0 0 0,0 0 1 0 0,0 0-1 0 0,-1 0 0 0 0,0-1 1 0 0,0 1-1 0 0,0 0 0 0 0,0-1 1 0 0,0 1-1 0 0,0-1 0 0 0,-1 1 1 0 0,0-1-1 0 0,0 1 1 0 0,0-1-1 0 0,0 1 0 0 0,0-1 1 0 0,-2-6-1 0 0,0 4 12 0 0,0 0 0 0 0,0 1 1 0 0,-1-1-1 0 0,0 0 0 0 0,0 1 0 0 0,0 0 1 0 0,0-1-1 0 0,-1 1 0 0 0,-7-7 0 0 0,7 7 25 0 0,0 1 0 0 0,0 0-1 0 0,0 1 1 0 0,0-1 0 0 0,-1 1 0 0 0,1 0-1 0 0,-1 0 1 0 0,0 0 0 0 0,0 1-1 0 0,0-1 1 0 0,0 1 0 0 0,0 0 0 0 0,-9-1-1 0 0,9 2-17 0 0,0 0 1 0 0,0 1-1 0 0,0-1 0 0 0,-1 1 0 0 0,1 1 1 0 0,0-1-1 0 0,0 1 0 0 0,0 0 0 0 0,0 0 1 0 0,0 0-1 0 0,0 1 0 0 0,1-1 0 0 0,-1 1 1 0 0,0 0-1 0 0,1 1 0 0 0,-1-1 0 0 0,1 1 1 0 0,-7 6-1 0 0,7-5-25 0 0,0 0-1 0 0,0 0 1 0 0,1 1 0 0 0,0 0-1 0 0,0-1 1 0 0,0 1 0 0 0,0 0-1 0 0,1 1 1 0 0,0-1 0 0 0,0 0-1 0 0,0 1 1 0 0,-1 8 0 0 0,2-10 1 0 0,1 0 1 0 0,-1 0 0 0 0,1 0 0 0 0,0 0-1 0 0,0 0 1 0 0,0 0 0 0 0,1 0 0 0 0,-1 0-1 0 0,1 0 1 0 0,0-1 0 0 0,0 1 0 0 0,1 0 0 0 0,-1 0-1 0 0,1-1 1 0 0,0 1 0 0 0,-1-1 0 0 0,2 1-1 0 0,3 5 1 0 0,-2-5-66 0 0,0-1-1 0 0,1 1 1 0 0,-1-1 0 0 0,1 0-1 0 0,-1 0 1 0 0,1 0 0 0 0,0-1-1 0 0,0 0 1 0 0,0 0-1 0 0,1 0 1 0 0,-1 0 0 0 0,0-1-1 0 0,1 0 1 0 0,9 1 0 0 0,-10-2 22 0 0,-1 0 0 0 0,0 0 0 0 0,0-1 0 0 0,0 1 0 0 0,0-1 0 0 0,0 0 0 0 0,0 0 0 0 0,0-1 0 0 0,0 1 0 0 0,0-1 0 0 0,-1 0 0 0 0,1 0 0 0 0,0 0 0 0 0,-1-1 0 0 0,0 1 0 0 0,1-1 0 0 0,-1 1 0 0 0,0-1 1 0 0,0 0-1 0 0,4-7 0 0 0,-5 7 77 0 0,-1 0 0 0 0,1-1 0 0 0,-1 1-1 0 0,0 0 1 0 0,0-1 0 0 0,-1 1 0 0 0,1-1 0 0 0,-1 1 0 0 0,1-1 0 0 0,-1 1 0 0 0,0-1 0 0 0,0 1 0 0 0,-1-1 0 0 0,1 1 0 0 0,-1-1 0 0 0,0 1 0 0 0,0-1 0 0 0,0 1 0 0 0,0 0 0 0 0,0-1 0 0 0,-1 1 0 0 0,1 0 0 0 0,-3-3 0 0 0,-1-1-21 0 0,1 1-1 0 0,0 0 1 0 0,-1 0-1 0 0,0 0 1 0 0,-1 1 0 0 0,1 0-1 0 0,-1 0 1 0 0,0 0-1 0 0,0 1 1 0 0,-8-5 0 0 0,12 8-6 0 0,0 0 0 0 0,-1 0 1 0 0,0 0-1 0 0,1 0 0 0 0,-1 1 1 0 0,1-1-1 0 0,-1 1 0 0 0,0 0 1 0 0,0-1-1 0 0,1 1 0 0 0,-1 0 1 0 0,0 0-1 0 0,1 1 0 0 0,-1-1 1 0 0,0 1-1 0 0,1-1 0 0 0,-1 1 1 0 0,0 0-1 0 0,1 0 0 0 0,-1 0 1 0 0,-2 2-1 0 0,-2 4 4 0 0,5-4-12 0 0,0 1-1 0 0,1-1 0 0 0,-1 0 0 0 0,1 1 1 0 0,0-1-1 0 0,-1 1 0 0 0,2-1 1 0 0,-1 1-1 0 0,0-1 0 0 0,1 1 1 0 0,0 0-1 0 0,0-1 0 0 0,0 6 1 0 0,1-3-4 0 0,0 0 0 0 0,0 0 0 0 0,0 0 1 0 0,1 0-1 0 0,0 0 0 0 0,0 0 1 0 0,5 6-1 0 0,-5-7-9 0 0,1-1 1 0 0,1 0-1 0 0,-1 0 0 0 0,0-1 0 0 0,1 1 1 0 0,0-1-1 0 0,0 0 0 0 0,0 0 1 0 0,0 0-1 0 0,7 3 0 0 0,-3-2-139 0 0,-1 0-1 0 0,1-1 0 0 0,0 0 1 0 0,-1 0-1 0 0,17 2 0 0 0,-21-4 173 0 0,0-1 0 0 0,0 0-1 0 0,1 0 1 0 0,-1 0 0 0 0,0 0 0 0 0,0-1-1 0 0,0 1 1 0 0,0-1 0 0 0,1 1 0 0 0,-1-1-1 0 0,0 0 1 0 0,0-1 0 0 0,-1 1-1 0 0,1 0 1 0 0,0-1 0 0 0,0 1 0 0 0,-1-1-1 0 0,1 0 1 0 0,-1 0 0 0 0,1 0 0 0 0,3-5-1 0 0,2-3-20 0 0,-7 8 0 0 0,1 0 0 0 0,-1 1 0 0 0,1-1 0 0 0,-1 0 0 0 0,0 0 0 0 0,0 0 0 0 0,0 0 0 0 0,0 0 0 0 0,0 0 0 0 0,0 0 0 0 0,-1-1 0 0 0,1 1 0 0 0,-1 0 0 0 0,1-4 0 0 0,-1-4 10 0 0,0 7-3 0 0,1 1 1 0 0,-1 0-1 0 0,0 0 1 0 0,0-1-1 0 0,0 1 1 0 0,-1 0-1 0 0,1-1 1 0 0,0 1-1 0 0,-1 0 1 0 0,0 0-1 0 0,1 0 1 0 0,-1-1-1 0 0,0 1 0 0 0,0 0 1 0 0,0 0-1 0 0,0 0 1 0 0,-1 0-1 0 0,1 1 1 0 0,0-1-1 0 0,-1 0 1 0 0,1 0-1 0 0,-3-1 1 0 0,-1-2 13 0 0,0 1 0 0 0,0 0 1 0 0,0-1-1 0 0,0 2 0 0 0,-1-1 1 0 0,0 1-1 0 0,0 0 0 0 0,0 0 1 0 0,0 0-1 0 0,-12-2 0 0 0,13 5-9 0 0,0 0-1 0 0,1 0 0 0 0,-1 1 1 0 0,0 0-1 0 0,1 0 1 0 0,-1 0-1 0 0,1 1 0 0 0,-1-1 1 0 0,1 1-1 0 0,-6 3 0 0 0,9-5-4 0 0,-2 2 6 0 0,0 0 1 0 0,1 0-1 0 0,-1 0 0 0 0,0 0 0 0 0,1 0 0 0 0,-1 1 1 0 0,1-1-1 0 0,0 1 0 0 0,0-1 0 0 0,0 1 0 0 0,0 0 1 0 0,0 0-1 0 0,1 0 0 0 0,-1 0 0 0 0,1 0 1 0 0,0 0-1 0 0,0 0 0 0 0,0 0 0 0 0,0 1 0 0 0,0-1 1 0 0,1 0-1 0 0,0 1 0 0 0,0 5 0 0 0,-1-5-35 0 0,1 1-1 0 0,1-1 0 0 0,-1 1 1 0 0,1-1-1 0 0,0 0 1 0 0,0 1-1 0 0,0-1 1 0 0,0 0-1 0 0,1 0 0 0 0,-1 0 1 0 0,1 0-1 0 0,0 0 1 0 0,1 0-1 0 0,-1-1 1 0 0,0 1-1 0 0,1-1 0 0 0,6 7 1 0 0,-5-7 37 0 0,0 0 1 0 0,0 0 0 0 0,0 0-1 0 0,1-1 1 0 0,8 5-1 0 0,-11-7 14 0 0,0 1-1 0 0,1 0 1 0 0,-1-1-1 0 0,0 0 1 0 0,1 1-1 0 0,-1-1 0 0 0,0 0 1 0 0,0 0-1 0 0,1 0 1 0 0,-1-1-1 0 0,0 1 1 0 0,0 0-1 0 0,1-1 0 0 0,3-1 1 0 0,-5 2-258 0 0,9-6-238 0 0,-8 4 460 0 0,1-1-1 0 0,-1 1 1 0 0,0-1-1 0 0,0 1 1 0 0,0-1 0 0 0,-1 0-1 0 0,1 0 1 0 0,0 0 0 0 0,-1 0-1 0 0,0 0 1 0 0,0 0 0 0 0,0 0-1 0 0,0-1 1 0 0,0-5 0 0 0,0 6 12 0 0,0-1 1 0 0,-1 1 0 0 0,0-1 0 0 0,0 0 0 0 0,0 1-1 0 0,0-1 1 0 0,-1 1 0 0 0,1-1 0 0 0,-1 1-1 0 0,0-1 1 0 0,0 1 0 0 0,0 0 0 0 0,-3-7 0 0 0,0 5 9 0 0,0 1 0 0 0,0-1 0 0 0,0 1 0 0 0,0 0 0 0 0,-1 0 0 0 0,1 0 0 0 0,-1 0 0 0 0,0 1 0 0 0,0 0 0 0 0,0 0 0 0 0,-1 1 0 0 0,1-1 0 0 0,-1 1 0 0 0,0 0 0 0 0,1 0 0 0 0,-1 1 0 0 0,-6-1 0 0 0,9 1-1 0 0,-12 6 32 0 0,14-4-46 0 0,-1 0 0 0 0,1 0 0 0 0,-1 0 0 0 0,1 0 0 0 0,0 0 0 0 0,-1 0 0 0 0,1 0 0 0 0,0 1 0 0 0,0-1 0 0 0,0 0 0 0 0,0 1 0 0 0,0-1 0 0 0,0 0 0 0 0,0 1 0 0 0,0 0-1 0 0,1-1 1 0 0,-1 1 0 0 0,0-1 0 0 0,1 1 0 0 0,0 0 0 0 0,-1-1 0 0 0,1 1 0 0 0,0 0 0 0 0,0-1 0 0 0,0 1 0 0 0,0 0 0 0 0,0 0 0 0 0,0 2 0 0 0,1 0-12 0 0,0 0 1 0 0,0 0-1 0 0,0 0 0 0 0,0 0 1 0 0,0 0-1 0 0,1-1 1 0 0,0 1-1 0 0,0 0 1 0 0,4 6-1 0 0,-3-6-7 0 0,1 0 0 0 0,-1-1 0 0 0,1 1 0 0 0,-1-1 1 0 0,1 0-1 0 0,0 0 0 0 0,1 0 0 0 0,5 3 0 0 0,-8-5 62 0 0,1 0 1 0 0,0 0-1 0 0,-1 0 0 0 0,1 0 1 0 0,0-1-1 0 0,-1 1 1 0 0,1-1-1 0 0,0 0 0 0 0,0 0 1 0 0,-1 0-1 0 0,1 0 0 0 0,0 0 1 0 0,0 0-1 0 0,-1-1 0 0 0,1 0 1 0 0,0 1-1 0 0,2-2 1 0 0,0 0-89 0 0,-3 2-8 0 0,0 0-1 0 0,-1 0 1 0 0,1-1-1 0 0,0 1 0 0 0,-1-1 1 0 0,1 0-1 0 0,0 0 1 0 0,-1 1-1 0 0,1-1 1 0 0,-1 0-1 0 0,1 0 0 0 0,-1 0 1 0 0,1-1-1 0 0,1-1 1 0 0,3-6 5 0 0,-5 8 48 0 0,0-1 0 0 0,0 1 0 0 0,0-1 0 0 0,0 1 1 0 0,0-1-1 0 0,0 1 0 0 0,0-1 0 0 0,-1 0 0 0 0,1 1 1 0 0,-1-1-1 0 0,1 0 0 0 0,0-1 0 0 0,1-13 0 0 0,-1 14 0 0 0,-1 0 0 0 0,0 0 0 0 0,1 0 0 0 0,-1-1 0 0 0,0 1 0 0 0,0 0 0 0 0,0 0 0 0 0,0-4 0 0 0,-3-7-7 0 0,2 8 15 0 0,1 0 0 0 0,-1 0 0 0 0,0 0-1 0 0,-1 0 1 0 0,1 0 0 0 0,-1 0-1 0 0,0 1 1 0 0,0-1 0 0 0,-1 0 0 0 0,0 1-1 0 0,1 0 1 0 0,-1-1 0 0 0,-6-5 0 0 0,8 9-5 0 0,-7-6 151 0 0,1 1 1 0 0,-17-10-1 0 0,22 15-128 0 0,-1 0 0 0 0,0 0 0 0 0,0-1 0 0 0,1 1 1 0 0,-1 1-1 0 0,0-1 0 0 0,0 0 0 0 0,0 1 0 0 0,0 0 0 0 0,0-1 1 0 0,0 1-1 0 0,0 0 0 0 0,0 0 0 0 0,-3 1 0 0 0,3 0-26 0 0,1 0 0 0 0,0 0 0 0 0,0 0 0 0 0,0 0 0 0 0,0 0 0 0 0,0 0 0 0 0,0 1 0 0 0,1-1 0 0 0,-1 1 0 0 0,0-1 0 0 0,1 1 0 0 0,-1-1 0 0 0,1 1 0 0 0,-1 0 0 0 0,1 0 0 0 0,0 0 0 0 0,0 0 0 0 0,0 0 0 0 0,0 0 0 0 0,0 0 0 0 0,0 3 0 0 0,-3 4 0 0 0,1 1 0 0 0,1 1 0 0 0,-2 10 0 0 0,4-14 0 0 0,-1 1 0 0 0,2-1 0 0 0,-1 1 0 0 0,1-1 0 0 0,0 1 0 0 0,0-1 0 0 0,1 1 0 0 0,0-1 0 0 0,0 0 0 0 0,1 0 0 0 0,0 0 0 0 0,0 0 0 0 0,4 6 0 0 0,-3-8-92 0 0,0-1 0 0 0,-1 1 0 0 0,1-1 0 0 0,1 0 0 0 0,-1 0 0 0 0,1 0 0 0 0,-1-1 0 0 0,8 4 0 0 0,-9-5 40 0 0,-1 0 0 0 0,1-1 0 0 0,0 1-1 0 0,0-1 1 0 0,0 0 0 0 0,0 0 0 0 0,0 0-1 0 0,0-1 1 0 0,0 1 0 0 0,1-1 0 0 0,-1 0 0 0 0,0 1-1 0 0,0-1 1 0 0,0-1 0 0 0,0 1 0 0 0,1 0-1 0 0,3-2 1 0 0,-2 0 92 0 0,-1 0 0 0 0,1 0 0 0 0,0 0-1 0 0,-1-1 1 0 0,0 0 0 0 0,0 1 0 0 0,1-2-1 0 0,-2 1 1 0 0,1 0 0 0 0,0-1 0 0 0,-1 0 0 0 0,1 0-1 0 0,2-5 1 0 0,-4 6-36 0 0,0 0 0 0 0,-1-1-1 0 0,1 1 1 0 0,-1 0 0 0 0,0 0 0 0 0,0-1-1 0 0,0 1 1 0 0,0 0 0 0 0,-1-1 0 0 0,1 1 0 0 0,-1-1-1 0 0,0 1 1 0 0,0-1 0 0 0,0 1 0 0 0,-1-1-1 0 0,1 1 1 0 0,-1-1 0 0 0,0 1 0 0 0,0 0-1 0 0,-2-6 1 0 0,-1 1 19 0 0,0 0-1 0 0,0 0 0 0 0,-1 0 0 0 0,0 1 1 0 0,-10-13-1 0 0,12 17-14 0 0,0 1 1 0 0,1-1-1 0 0,-1 1 0 0 0,0-1 1 0 0,0 1-1 0 0,0 0 1 0 0,-1 0-1 0 0,1 0 0 0 0,0 0 1 0 0,-1 1-1 0 0,1 0 0 0 0,-1-1 1 0 0,0 1-1 0 0,1 0 1 0 0,-1 1-1 0 0,-7-2 0 0 0,5 2 7 0 0,0 1-1 0 0,1-1 0 0 0,-1 1 1 0 0,0 0-1 0 0,1 0 1 0 0,-1 0-1 0 0,1 1 0 0 0,-1 0 1 0 0,-9 5-1 0 0,12-5-6 0 0,0 0-1 0 0,1 0 1 0 0,-1 0 0 0 0,0 0-1 0 0,1 0 1 0 0,-1 1-1 0 0,1 0 1 0 0,0-1-1 0 0,0 1 1 0 0,0 0 0 0 0,0 0-1 0 0,1 0 1 0 0,-1 0-1 0 0,1 0 1 0 0,-1 0-1 0 0,1 0 1 0 0,0 1 0 0 0,0 3-1 0 0,0-3-17 0 0,1 0 0 0 0,-1 0 0 0 0,1 0-1 0 0,0 0 1 0 0,0 0 0 0 0,1 0 0 0 0,-1 0-1 0 0,1 0 1 0 0,0 0 0 0 0,0 0 0 0 0,0 0-1 0 0,1 0 1 0 0,-1-1 0 0 0,1 1 0 0 0,0 0-1 0 0,0-1 1 0 0,0 1 0 0 0,0-1 0 0 0,1 0-1 0 0,0 0 1 0 0,-1 0 0 0 0,1 0 0 0 0,0 0 0 0 0,0-1-1 0 0,1 1 1 0 0,-1-1 0 0 0,4 3 0 0 0,4 0-24 0 0,-1 1 0 0 0,0-1 1 0 0,1-1-1 0 0,0 0 0 0 0,0 0 1 0 0,0-1-1 0 0,1-1 1 0 0,14 2-1 0 0,-22-3 29 0 0,0-1 0 0 0,0 0 0 0 0,0 0 0 0 0,0 0 1 0 0,0-1-1 0 0,0 1 0 0 0,0-1 0 0 0,0 0 0 0 0,0 0 0 0 0,0 0 0 0 0,-1-1 1 0 0,1 1-1 0 0,0-1 0 0 0,-1 0 0 0 0,1 0 0 0 0,4-4 0 0 0,-1 0 5 0 0,-5 5 0 0 0,0 0 0 0 0,-1 0 0 0 0,1-1 0 0 0,-1 1 0 0 0,1-1 0 0 0,-1 1 0 0 0,1-1 0 0 0,-1 0 0 0 0,0 1 0 0 0,0-1 0 0 0,0 0 0 0 0,0 0 0 0 0,0 0 0 0 0,0 0 0 0 0,0 0 0 0 0,-1 0 0 0 0,1 0 0 0 0,-1 0 0 0 0,0 0 0 0 0,1 0 0 0 0,-1-2 0 0 0,0-3 12 0 0,-1 1 0 0 0,1 0 0 0 0,-1-1-1 0 0,-1 1 1 0 0,1 0 0 0 0,-4-10 0 0 0,3 13-4 0 0,1-1-1 0 0,-1 1 1 0 0,0-1-1 0 0,0 1 1 0 0,0 0-1 0 0,0 0 1 0 0,-1 0 0 0 0,1 0-1 0 0,-1 0 1 0 0,0 1-1 0 0,0-1 1 0 0,-3-2 0 0 0,-8-4 35 0 0,-1 0 19 0 0,-24-13-1 0 0,33 20 24 0 0,-1-1-1 0 0,1 1 1 0 0,0 1-1 0 0,-1-1 1 0 0,0 1-1 0 0,1 0 1 0 0,-12 0-1 0 0,14 1-74 0 0,-1 1 0 0 0,1-1-1 0 0,-1 1 1 0 0,1 0 0 0 0,0 1 0 0 0,-1-1-1 0 0,1 1 1 0 0,0-1 0 0 0,0 1 0 0 0,0 1-1 0 0,0-1 1 0 0,0 0 0 0 0,0 1 0 0 0,1 0-1 0 0,-1 0 1 0 0,1 0 0 0 0,0 0 0 0 0,0 1-1 0 0,0-1 1 0 0,0 1 0 0 0,1 0 0 0 0,0-1-1 0 0,-1 1 1 0 0,-1 5 0 0 0,1-3-11 0 0,1 1-1 0 0,-1-1 1 0 0,1 1 0 0 0,0 0 0 0 0,0 0 0 0 0,1 0-1 0 0,0 0 1 0 0,1 0 0 0 0,-1 0 0 0 0,1 0-1 0 0,0 0 1 0 0,1 0 0 0 0,0 0 0 0 0,0-1-1 0 0,2 9 1 0 0,0-8-36 0 0,-1 0 0 0 0,1-1 0 0 0,0 1 0 0 0,0-1 0 0 0,1 1 0 0 0,0-1 0 0 0,0 0-1 0 0,0-1 1 0 0,1 1 0 0 0,0-1 0 0 0,0 0 0 0 0,0 0 0 0 0,1 0 0 0 0,0-1 0 0 0,0 0 0 0 0,0 0 0 0 0,0 0-1 0 0,0-1 1 0 0,1 0 0 0 0,0 0 0 0 0,-1-1 0 0 0,12 3 0 0 0,-12-3-25 0 0,1-1-1 0 0,-1 0 1 0 0,1-1 0 0 0,-1 1 0 0 0,1-1 0 0 0,0 0-1 0 0,-1-1 1 0 0,1 0 0 0 0,-1 0 0 0 0,8-2-1 0 0,-9 1 87 0 0,0 0 0 0 0,-1 0-1 0 0,0 0 1 0 0,1 0-1 0 0,-1-1 1 0 0,0 0 0 0 0,0 0-1 0 0,0 0 1 0 0,-1 0-1 0 0,1 0 1 0 0,-1-1 0 0 0,1 0-1 0 0,-1 1 1 0 0,2-6-1 0 0,-1 4-15 0 0,0-1-1 0 0,-1 1 0 0 0,0-1 0 0 0,0 0 1 0 0,0 0-1 0 0,-1 0 0 0 0,0 0 1 0 0,0-1-1 0 0,-1 1 0 0 0,0 0 1 0 0,0-1-1 0 0,0 1 0 0 0,-1-1 0 0 0,0 1 1 0 0,0-1-1 0 0,-1 1 0 0 0,1-1 1 0 0,-3-6-1 0 0,1 6 6 0 0,0 0 0 0 0,-1 0 0 0 0,0 0 0 0 0,0 1 1 0 0,0-1-1 0 0,-1 1 0 0 0,0-1 0 0 0,0 1 0 0 0,-1 1 0 0 0,0-1 0 0 0,0 1 0 0 0,-8-8 1 0 0,-1 1 30 0 0,1 1 0 0 0,-26-14 1 0 0,32 21-32 0 0,0 0 1 0 0,0 1 0 0 0,0 0-1 0 0,0 1 1 0 0,-1 0 0 0 0,1 0-1 0 0,-1 0 1 0 0,-10 0 0 0 0,10 1 5 0 0,0 1 0 0 0,-1-1 0 0 0,1 2 0 0 0,0-1 0 0 0,0 1 0 0 0,0 0 1 0 0,0 1-1 0 0,0 0 0 0 0,0 0 0 0 0,0 0 0 0 0,1 1 0 0 0,-1 0 0 0 0,-11 8 1 0 0,6-3 7 0 0,0 2 0 0 0,1 0 0 0 0,-21 20 0 0 0,30-26-22 0 0,-1 0 0 0 0,1 1 0 0 0,0-1 0 0 0,0 1 1 0 0,1 0-1 0 0,-1-1 0 0 0,1 1 0 0 0,0 0 0 0 0,0 1 0 0 0,1-1 0 0 0,-1 0 1 0 0,1 0-1 0 0,0 1 0 0 0,1-1 0 0 0,-1 6 0 0 0,1-4-26 0 0,0 1 0 0 0,1 0 0 0 0,-1-1 0 0 0,1 1 0 0 0,1-1 0 0 0,-1 1 0 0 0,1-1 0 0 0,1 0 0 0 0,-1 0 0 0 0,1 0 0 0 0,0 0 0 0 0,1 0 0 0 0,0-1 0 0 0,0 1 0 0 0,0-1 0 0 0,1 0 0 0 0,0 0 0 0 0,0-1 0 0 0,7 7 0 0 0,-5-7 4 0 0,0 1-1 0 0,1-1 1 0 0,-1-1-1 0 0,1 0 1 0 0,0 0-1 0 0,0 0 1 0 0,1-1-1 0 0,-1 0 1 0 0,1 0-1 0 0,10 1 1 0 0,-5-2 6 0 0,0 0 1 0 0,0-2-1 0 0,0 1 0 0 0,0-2 1 0 0,27-4-1 0 0,-30 3 1 0 0,-1-2 0 0 0,1 0-1 0 0,-1 0 1 0 0,15-9 0 0 0,1 1 1 0 0,-19 8 9 0 0,1 0 0 0 0,-1-1 0 0 0,0 0 0 0 0,0 0 0 0 0,0 0 0 0 0,-1-1 0 0 0,1 0 0 0 0,5-8 0 0 0,-7 9 0 0 0,-1 0 0 0 0,-1 0 0 0 0,1-1 0 0 0,-1 0 0 0 0,0 1 0 0 0,0-1 0 0 0,0 0 0 0 0,-1-1 0 0 0,0 1 0 0 0,0 0 0 0 0,1-9 0 0 0,-3 10 13 0 0,-1 0 0 0 0,1-1 0 0 0,-1 1 0 0 0,0 0 0 0 0,0 0 0 0 0,0 0 0 0 0,-1 0 0 0 0,1 1 0 0 0,-1-1 0 0 0,0 0 0 0 0,-1 1 0 0 0,1-1 0 0 0,-1 1 0 0 0,0 0 0 0 0,-7-8 0 0 0,3 4 22 0 0,0 0-1 0 0,-1 1 0 0 0,0 0 0 0 0,0 0 1 0 0,-1 1-1 0 0,-16-10 0 0 0,9 9 13 0 0,0 0 0 0 0,0 1 0 0 0,-1 0 1 0 0,-31-5-1 0 0,35 9-19 0 0,1 0 1 0 0,-1 1-1 0 0,0 1 1 0 0,1 0-1 0 0,-1 0 1 0 0,0 2 0 0 0,-18 3-1 0 0,21-2-27 0 0,1 0 0 0 0,-1 1 0 0 0,0 0 0 0 0,1 1-1 0 0,0 0 1 0 0,0 1 0 0 0,0-1 0 0 0,1 2 0 0 0,0-1 0 0 0,0 1-1 0 0,1 0 1 0 0,-1 1 0 0 0,2 0 0 0 0,-1 0 0 0 0,1 1 0 0 0,0-1 0 0 0,1 1-1 0 0,-5 10 1 0 0,7-11 0 0 0,0 0-1 0 0,1 0 1 0 0,0 0-1 0 0,0 1 1 0 0,1-1-1 0 0,0 0 1 0 0,0 1-1 0 0,1-1 1 0 0,0 0-1 0 0,0 1 1 0 0,1-1-1 0 0,0 0 0 0 0,1 1 1 0 0,0-1-1 0 0,0 0 1 0 0,1 0-1 0 0,0 0 1 0 0,0-1-1 0 0,1 1 1 0 0,7 11-1 0 0,-6-10-16 0 0,1 0 0 0 0,1-1 0 0 0,-1 0 0 0 0,1 0 0 0 0,1 0 0 0 0,0-1-1 0 0,0 0 1 0 0,0-1 0 0 0,0 1 0 0 0,1-2 0 0 0,0 1 0 0 0,1-1 0 0 0,-1-1-1 0 0,1 0 1 0 0,18 6 0 0 0,-17-8 4 0 0,1-1 0 0 0,-1 1 0 0 0,1-2-1 0 0,0 0 1 0 0,-1 0 0 0 0,1-1 0 0 0,0 0 0 0 0,-1-1 0 0 0,1-1-1 0 0,-1 0 1 0 0,0 0 0 0 0,0-1 0 0 0,0-1 0 0 0,0 1-1 0 0,-1-2 1 0 0,0 1 0 0 0,0-2 0 0 0,0 1 0 0 0,-1-1-1 0 0,10-10 1 0 0,-11 10 17 0 0,-1-1 0 0 0,0-1 0 0 0,-1 1 1 0 0,0-1-1 0 0,0 0 0 0 0,-1-1 0 0 0,0 1 0 0 0,-1-1 0 0 0,0 0 0 0 0,0 0 0 0 0,-1-1 0 0 0,0 1 0 0 0,-1-1 0 0 0,1-13 0 0 0,-3 20 2 0 0,1 1 1 0 0,-2-1-1 0 0,1 0 0 0 0,0 0 0 0 0,-1 0 0 0 0,0 1 0 0 0,1-1 1 0 0,-2 0-1 0 0,1 1 0 0 0,0-1 0 0 0,-4-5 0 0 0,-2-4 42 0 0,-16-20 0 0 0,17 25-18 0 0,-3-3-6 0 0,0 1 0 0 0,0 1 0 0 0,-1 0-1 0 0,0 0 1 0 0,-1 1 0 0 0,1 0 0 0 0,-2 0 0 0 0,1 2 0 0 0,-1-1 0 0 0,0 2 0 0 0,-1-1 0 0 0,1 2-1 0 0,-1 0 1 0 0,0 0 0 0 0,0 1 0 0 0,0 0 0 0 0,-25 0 0 0 0,29 3-15 0 0,1 0 0 0 0,-1 1 0 0 0,1 1 0 0 0,0-1 0 0 0,0 1 0 0 0,-1 1 0 0 0,1-1 0 0 0,1 1 0 0 0,-1 1 0 0 0,0 0-1 0 0,1 0 1 0 0,0 0 0 0 0,0 1 0 0 0,0 0 0 0 0,0 0 0 0 0,1 1 0 0 0,0-1 0 0 0,-8 11 0 0 0,5-7-21 0 0,1 0-1 0 0,1 0 0 0 0,0 1 1 0 0,0 0-1 0 0,1 0 0 0 0,1 1 1 0 0,-1 0-1 0 0,2 0 0 0 0,-1 0 1 0 0,1 0-1 0 0,-2 15 0 0 0,3-8-64 0 0,1 0 0 0 0,1 29-1 0 0,1-40 84 0 0,1 0-1 0 0,0 0 1 0 0,0 1-1 0 0,1-1 1 0 0,0 0-1 0 0,0 0 1 0 0,1-1-1 0 0,0 1 1 0 0,4 7-1 0 0,-2-6-14 0 0,0 0 1 0 0,0-1-1 0 0,0 0 0 0 0,1 0 0 0 0,0 0 0 0 0,0-1 1 0 0,1 1-1 0 0,-1-2 0 0 0,1 1 0 0 0,1-1 0 0 0,-1 0 1 0 0,1 0-1 0 0,0-1 0 0 0,0 0 0 0 0,0-1 0 0 0,1 0 1 0 0,-1 0-1 0 0,1-1 0 0 0,-1 0 0 0 0,1 0 0 0 0,0-1 1 0 0,0 0-1 0 0,0 0 0 0 0,0-1 0 0 0,0-1 0 0 0,12-1 1 0 0,-11 1 5 0 0,1-1 1 0 0,-1 0 0 0 0,1 0 0 0 0,-1-1-1 0 0,0-1 1 0 0,0 0 0 0 0,-1 0 0 0 0,1-1 0 0 0,-1 0-1 0 0,12-9 1 0 0,-3 0 7 0 0,-8 7 2 0 0,-1 0 0 0 0,1-1 1 0 0,-2 0-1 0 0,1 0 1 0 0,-1-1-1 0 0,11-16 0 0 0,-8 8-8 0 0,10-24 0 0 0,-18 34 0 0 0,-1 1 0 0 0,1-1 0 0 0,-1 0 0 0 0,-1 1 0 0 0,0-1 0 0 0,0 0 0 0 0,1-11 0 0 0,-2 14 0 0 0,0-2 0 0 0,0 1 0 0 0,0-1 0 0 0,0 0 0 0 0,-1 1 0 0 0,0-1 0 0 0,0 0 0 0 0,0 1 0 0 0,-1-1 0 0 0,0 1 0 0 0,-3-8 0 0 0,-1 1 4 0 0,0 0-1 0 0,-1 0 1 0 0,0 0-1 0 0,-1 1 1 0 0,0 0-1 0 0,-1 1 1 0 0,-18-17-1 0 0,17 19 77 0 0,-1 0 1 0 0,1 1-1 0 0,-1 0 0 0 0,-1 1 0 0 0,-14-6 0 0 0,19 10-109 0 0,1 0-1 0 0,-1 0 0 0 0,1 1 0 0 0,-1 0 0 0 0,1 0 0 0 0,-1 0 1 0 0,0 1-1 0 0,1 0 0 0 0,-1 0 0 0 0,0 1 0 0 0,1 0 0 0 0,-9 2 1 0 0,8-1 25 0 0,0 0 1 0 0,0 0 0 0 0,0 1 0 0 0,1 0 0 0 0,-1 0 0 0 0,1 1-1 0 0,-10 7 1 0 0,6-3 3 0 0,4-4 0 0 0,0 1 0 0 0,1 0 0 0 0,0 0 0 0 0,-1 1 0 0 0,2-1 0 0 0,-8 11 0 0 0,4-3 20 0 0,1 1 0 0 0,0 0-1 0 0,0 1 1 0 0,2 0 0 0 0,-5 17-1 0 0,8-22-1 0 0,0 0 0 0 0,1 0 0 0 0,0 0-1 0 0,1 0 1 0 0,0 0 0 0 0,1 1 0 0 0,0-1 0 0 0,0 0-1 0 0,4 12 1 0 0,-2-13-29 0 0,0 0 0 0 0,1 0 0 0 0,-1-1-1 0 0,2 1 1 0 0,-1-1 0 0 0,1 0 0 0 0,0 0 0 0 0,1 0-1 0 0,0-1 1 0 0,0 1 0 0 0,1-2 0 0 0,0 1-1 0 0,0-1 1 0 0,1 0 0 0 0,-1 0 0 0 0,13 6 0 0 0,-12-7 7 0 0,0-2 0 0 0,0 1 1 0 0,1-1-1 0 0,-1 0 0 0 0,1 0 1 0 0,-1-1-1 0 0,1-1 1 0 0,0 1-1 0 0,0-1 0 0 0,-1-1 1 0 0,1 0-1 0 0,0 0 0 0 0,0 0 1 0 0,0-1-1 0 0,0-1 0 0 0,-1 0 1 0 0,17-5-1 0 0,-25 7 4 0 0,12-3 0 0 0,-1-1 0 0 0,0-1 0 0 0,-1 0 0 0 0,1 0 0 0 0,-1-1 0 0 0,0 0 0 0 0,0-1 0 0 0,14-13 0 0 0,-12 7 0 0 0,-1 0 0 0 0,0-1 0 0 0,-1-1 0 0 0,-1 1 0 0 0,10-20 0 0 0,-17 28 11 0 0,0-1-1 0 0,-1 0 1 0 0,1 1-1 0 0,-1-1 0 0 0,0 0 1 0 0,-1 0-1 0 0,0 0 1 0 0,0 0-1 0 0,0 0 1 0 0,-1 1-1 0 0,-2-11 1 0 0,1 9-1 0 0,0 1 0 0 0,0-1-1 0 0,0 1 1 0 0,-1-1 0 0 0,0 1 0 0 0,-1 0 0 0 0,0 0 0 0 0,-8-12 0 0 0,-5-2 69 0 0,-23-25 1 0 0,35 42-67 0 0,0-1 0 0 0,0 1 0 0 0,0 0 1 0 0,-1 1-1 0 0,0-1 0 0 0,1 1 0 0 0,-1 0 0 0 0,0 1 1 0 0,0-1-1 0 0,0 1 0 0 0,-7-1 0 0 0,2 1 13 0 0,0 0-1 0 0,0 0 0 0 0,0 1 1 0 0,0 1-1 0 0,-19 1 0 0 0,22 1-19 0 0,-1-1 0 0 0,1 1 0 0 0,0 1 0 0 0,0 0 0 0 0,1 0 0 0 0,-1 0-1 0 0,1 1 1 0 0,-1 0 0 0 0,1 0 0 0 0,0 1 0 0 0,1 0 0 0 0,-12 11 0 0 0,7-5-5 0 0,0 1 0 0 0,0 0 1 0 0,1 1-1 0 0,1 0 0 0 0,-13 25 0 0 0,16-26-17 0 0,2-1 0 0 0,-1 1-1 0 0,2 0 1 0 0,-1 0 0 0 0,2 0-1 0 0,-1 1 1 0 0,2-1 0 0 0,0 0 0 0 0,0 1-1 0 0,1-1 1 0 0,1 1 0 0 0,0-1-1 0 0,0 1 1 0 0,4 12 0 0 0,-2-16 4 0 0,-1 1 0 0 0,1-1 0 0 0,1 0 0 0 0,0 0 0 0 0,0 0 0 0 0,0 0 0 0 0,1-1 0 0 0,1 0 0 0 0,0 0 0 0 0,0 0 0 0 0,0 0 0 0 0,1-1 0 0 0,0 0 0 0 0,0-1 0 0 0,1 1 0 0 0,-1-2 0 0 0,1 1 0 0 0,12 6 0 0 0,-8-8 3 0 0,-1 1 0 0 0,0-1 0 0 0,1-1 0 0 0,0 0 0 0 0,0-1 0 0 0,0 0 0 0 0,0 0-1 0 0,0-2 1 0 0,0 1 0 0 0,1-2 0 0 0,-1 0 0 0 0,0 0 0 0 0,0-1 0 0 0,0 0 0 0 0,0-1 0 0 0,13-5 0 0 0,-14 3 11 0 0,-1 0 0 0 0,0 0 0 0 0,-1-1 1 0 0,1 0-1 0 0,-1 0 0 0 0,0-1 0 0 0,-1 0 1 0 0,0-1-1 0 0,0 0 0 0 0,0 0 0 0 0,-1-1 1 0 0,11-17-1 0 0,-14 18 1 0 0,1-1 0 0 0,-1 0-1 0 0,0 0 1 0 0,-1 0 0 0 0,0 0 0 0 0,0 0 0 0 0,-1-1 0 0 0,0 1-1 0 0,-1-1 1 0 0,0 1 0 0 0,-1-1 0 0 0,0 0 0 0 0,0 1 0 0 0,-1-1-1 0 0,-2-11 1 0 0,0 12 17 0 0,1-1-1 0 0,-2 1 1 0 0,1 0 0 0 0,-1 0-1 0 0,-1 0 1 0 0,1 1-1 0 0,-2 0 1 0 0,1-1-1 0 0,-1 2 1 0 0,-10-12 0 0 0,6 9 17 0 0,0 1 0 0 0,-1 0 0 0 0,0 0 0 0 0,0 1 0 0 0,-1 0 0 0 0,-23-10 0 0 0,26 15-24 0 0,1 0 0 0 0,-1 0-1 0 0,1 1 1 0 0,-1 0 0 0 0,0 1 0 0 0,0 0 0 0 0,0 1 0 0 0,0-1 0 0 0,0 2 0 0 0,0-1-1 0 0,0 1 1 0 0,0 1 0 0 0,0 0 0 0 0,1 0 0 0 0,-1 0 0 0 0,1 1 0 0 0,-1 1 0 0 0,1-1-1 0 0,0 1 1 0 0,-10 7 0 0 0,9-5-14 0 0,-1 0 0 0 0,1 1 0 0 0,0 0 0 0 0,1 0 0 0 0,-1 1 0 0 0,2 1 0 0 0,-1-1 0 0 0,1 1 0 0 0,0 0 0 0 0,1 1-1 0 0,0 0 1 0 0,1 0 0 0 0,0 0 0 0 0,0 0 0 0 0,-5 19 0 0 0,8-17-22 0 0,0-1-1 0 0,0 1 1 0 0,1 0-1 0 0,1 0 0 0 0,0 0 1 0 0,3 23-1 0 0,-2-28 15 0 0,0 0 0 0 0,1 0 0 0 0,0 0 0 0 0,0-1 0 0 0,1 1-1 0 0,0 0 1 0 0,0-1 0 0 0,0 0 0 0 0,1 1 0 0 0,0-1 0 0 0,0-1-1 0 0,9 10 1 0 0,-5-6-11 0 0,1-2 0 0 0,0 1 0 0 0,13 7 0 0 0,-16-12 13 0 0,-1 0 0 0 0,0-1 1 0 0,1 1-1 0 0,0-1 1 0 0,-1-1-1 0 0,1 1 0 0 0,0-1 1 0 0,9 1-1 0 0,-3-1 0 0 0,0 0 0 0 0,-1-1 0 0 0,1-1 0 0 0,0 0 0 0 0,0 0 0 0 0,0-1-1 0 0,-1-1 1 0 0,1 0 0 0 0,-1 0 0 0 0,0-1 0 0 0,0-1 0 0 0,0 0 0 0 0,-1 0 0 0 0,1-1 0 0 0,-1-1-1 0 0,-1 1 1 0 0,13-12 0 0 0,-13 10 8 0 0,-1 0 0 0 0,0 0 1 0 0,-1-1-1 0 0,0 0 0 0 0,0 0 0 0 0,-1 0 0 0 0,0-1 0 0 0,8-21 0 0 0,-11 26 8 0 0,-1-1 0 0 0,-1 0 1 0 0,1 0-1 0 0,-1 0 0 0 0,0 0 0 0 0,0 0 0 0 0,0-1 0 0 0,-1 1 0 0 0,0 0 0 0 0,0 0 0 0 0,-1-1 0 0 0,0 1 0 0 0,0 0 0 0 0,0 0 0 0 0,-1 0 0 0 0,0 0 0 0 0,-5-10 1 0 0,-2-4 43 0 0,6 14-38 0 0,0 0-1 0 0,0-1 1 0 0,-1 1 0 0 0,0 1-1 0 0,0-1 1 0 0,0 0 0 0 0,-6-5-1 0 0,5 6 0 0 0,-78-64 179 0 0,73 62-169 0 0,0 0-1 0 0,0 1 1 0 0,-1 1 0 0 0,0 0 0 0 0,0 0 0 0 0,-22-5 0 0 0,21 7-6 0 0,1 1 0 0 0,-1 0 0 0 0,0 1 1 0 0,1 0-1 0 0,-22 2 0 0 0,27-1-16 0 0,1 1-1 0 0,-1 0 1 0 0,1 1-1 0 0,-1-1 1 0 0,1 1-1 0 0,-1 0 1 0 0,1 1-1 0 0,0-1 1 0 0,0 1-1 0 0,0 0 1 0 0,1 0-1 0 0,-1 1 1 0 0,-7 7-1 0 0,6-5-6 0 0,0 0 1 0 0,0 1-1 0 0,0 0 0 0 0,1 0 0 0 0,0 1 0 0 0,1-1 0 0 0,0 1 1 0 0,0 0-1 0 0,0 0 0 0 0,1 1 0 0 0,0-1 0 0 0,1 0 0 0 0,0 1 1 0 0,0 0-1 0 0,0 11 0 0 0,2-10-14 0 0,1 0 0 0 0,0 0 0 0 0,0 0 0 0 0,1 0-1 0 0,0-1 1 0 0,1 1 0 0 0,0 0 0 0 0,1-1 0 0 0,5 12 0 0 0,-6-16 9 0 0,0 0 1 0 0,0-1-1 0 0,0 1 0 0 0,0-1 0 0 0,1 0 1 0 0,0 0-1 0 0,0 0 0 0 0,0 0 0 0 0,0-1 1 0 0,1 1-1 0 0,-1-1 0 0 0,1 0 0 0 0,0-1 1 0 0,-1 1-1 0 0,1-1 0 0 0,1 0 0 0 0,-1 0 1 0 0,7 1-1 0 0,-6-1 4 0 0,0-1 1 0 0,1-1 0 0 0,-1 1-1 0 0,1-1 1 0 0,-1 0-1 0 0,0-1 1 0 0,1 1 0 0 0,-1-1-1 0 0,0 0 1 0 0,1-1-1 0 0,-1 0 1 0 0,0 0-1 0 0,0 0 1 0 0,0 0 0 0 0,8-6-1 0 0,3-2-44 0 0,-13 8 50 0 0,0 0-1 0 0,0 0 0 0 0,0 0 0 0 0,-1-1 1 0 0,1 1-1 0 0,-1-1 0 0 0,0 0 1 0 0,0 0-1 0 0,0 0 0 0 0,0 0 0 0 0,-1-1 1 0 0,1 1-1 0 0,2-5 0 0 0,-1-1 4 0 0,0 0-1 0 0,-1 0 1 0 0,0 0-1 0 0,0 0 1 0 0,2-17-1 0 0,-5 22 7 0 0,1-1-1 0 0,-1 1 0 0 0,-1-1 1 0 0,1 1-1 0 0,0-1 1 0 0,-1 1-1 0 0,0-1 1 0 0,0 1-1 0 0,-1-1 0 0 0,1 1 1 0 0,-1 0-1 0 0,0-1 1 0 0,0 1-1 0 0,-3-4 1 0 0,1 1 6 0 0,-2 1 1 0 0,1-1 0 0 0,-1 1 0 0 0,0 0 0 0 0,0 1 0 0 0,0-1 0 0 0,-1 1 0 0 0,0 0 0 0 0,0 1 0 0 0,0-1 0 0 0,0 2 0 0 0,-1-1 0 0 0,-14-4 0 0 0,17 6-16 0 0,1 1 1 0 0,0 0 0 0 0,0 1-1 0 0,-1-1 1 0 0,1 1-1 0 0,0-1 1 0 0,-1 1-1 0 0,1 1 1 0 0,-1-1 0 0 0,1 1-1 0 0,0-1 1 0 0,0 1-1 0 0,-1 0 1 0 0,1 1 0 0 0,0-1-1 0 0,0 1 1 0 0,0 0-1 0 0,0 0 1 0 0,0 0-1 0 0,1 0 1 0 0,-1 1 0 0 0,1 0-1 0 0,-1-1 1 0 0,1 1-1 0 0,0 0 1 0 0,0 1-1 0 0,0-1 1 0 0,-3 5 0 0 0,5-5-52 0 0,-1-1 1 0 0,1 1-1 0 0,-1-1 1 0 0,1 1-1 0 0,0 0 1 0 0,0 0 0 0 0,0-1-1 0 0,1 1 1 0 0,-1 0-1 0 0,1 0 1 0 0,-1 0-1 0 0,1 0 1 0 0,0 0 0 0 0,0 0-1 0 0,0 0 1 0 0,1 0-1 0 0,-1 0 1 0 0,1-1-1 0 0,-1 1 1 0 0,2 3 0 0 0,0-1-317 0 0,0 0 1 0 0,1-1 0 0 0,-1 1 0 0 0,1-1 0 0 0,0 0 0 0 0,0 1 0 0 0,0-1-1 0 0,0 0 1 0 0,1-1 0 0 0,7 7 0 0 0,11 6-7536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3:39.3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234 180 2760 0 0,'0'0'6340'0'0,"-11"1"-3354"0"0,-14 3-744 0 0,24-3-2201 0 0,0 0 1 0 0,1 0-1 0 0,-1-1 1 0 0,0 1-1 0 0,0 0 1 0 0,0 0-1 0 0,0 0 0 0 0,0-1 1 0 0,0 1-1 0 0,0-1 1 0 0,0 1-1 0 0,-1 0 1 0 0,0 0 5 0 0,0 0 1 0 0,1-1 0 0 0,-1 1-1 0 0,0 1 1 0 0,1-1-1 0 0,-1 0 1 0 0,1 0-1 0 0,-1 1 1 0 0,0 1-1 0 0,-2 1 63 0 0,3-4-69 0 0,0 1 0 0 0,1 0 0 0 0,-1 0 1 0 0,0 0-1 0 0,1 0 0 0 0,-1 0 0 0 0,0 0 0 0 0,1 0 0 0 0,-1 0 0 0 0,1 0 0 0 0,0 0 0 0 0,-1 0 0 0 0,1 0 0 0 0,0 0 0 0 0,0 0 0 0 0,-1 0 0 0 0,1 1 1 0 0,-1 15 339 0 0,1-14-360 0 0,-1-1 0 0 0,1 1 0 0 0,0-1 0 0 0,0 1 0 0 0,0-1 0 0 0,0 1 1 0 0,0-1-1 0 0,1 0 0 0 0,-1 1 0 0 0,1-1 0 0 0,0 1 0 0 0,0-1 0 0 0,-1 0 0 0 0,4 5 0 0 0,7 14-9 0 0,-8-15-22 0 0,0 0-1 0 0,0 0 0 0 0,1 0 1 0 0,0 0-1 0 0,0 0 0 0 0,1-1 0 0 0,-1 0 1 0 0,11 9-1 0 0,-12-11 3 0 0,1-1 0 0 0,-1 0 0 0 0,1 0 1 0 0,-1 0-1 0 0,1-1 0 0 0,0 1 0 0 0,-1-1 0 0 0,1 0 0 0 0,0 0 1 0 0,0 0-1 0 0,0 0 0 0 0,0-1 0 0 0,0 0 0 0 0,5 0 0 0 0,10-2 16 0 0,-12-3 19 0 0,-4 2-8 0 0,-1 2-2 0 0,0-1 0 0 0,1 1 0 0 0,-1 0 0 0 0,-1-1 0 0 0,1 1 0 0 0,0-1 0 0 0,0 1 0 0 0,0-1 0 0 0,-1 0-1 0 0,1 0 1 0 0,-1 0 0 0 0,1 1 0 0 0,-1-2 0 0 0,0 1 0 0 0,0 0 0 0 0,0 0 0 0 0,0 0 0 0 0,0 0 0 0 0,-1-1 0 0 0,1 1 0 0 0,-1 0 0 0 0,1-1 0 0 0,-1 1 0 0 0,0-1 0 0 0,0 1 0 0 0,0 0 0 0 0,0-1 0 0 0,-1-3 0 0 0,0-9 145 0 0,1 12-132 0 0,0 1-1 0 0,0-1 0 0 0,0 1 0 0 0,-1-1 1 0 0,1 1-1 0 0,-1-1 0 0 0,0 1 0 0 0,1-1 1 0 0,-1 1-1 0 0,0 0 0 0 0,0 0 0 0 0,-2-3 0 0 0,1 1 1 0 0,-3-2 67 0 0,1 0-1 0 0,-1 0 1 0 0,-9-10-1 0 0,2 5 57 0 0,10 8-129 0 0,0 1 0 0 0,0 0 0 0 0,0 0 0 0 0,-1 0 0 0 0,1 0 0 0 0,-1 0 0 0 0,0 0 0 0 0,0 1 0 0 0,1-1 0 0 0,-1 1 0 0 0,0 0 0 0 0,0-1 0 0 0,0 1 0 0 0,0 1-1 0 0,-7-2 1 0 0,7 2-26 0 0,-1-1 0 0 0,1 1 0 0 0,-1 0 0 0 0,1 0 0 0 0,-1 1 0 0 0,0-1 0 0 0,1 1 0 0 0,-1 0 0 0 0,1 0 0 0 0,0 0 0 0 0,-1 0 0 0 0,1 0 0 0 0,0 1 0 0 0,0 0 0 0 0,0-1 0 0 0,0 1 0 0 0,0 0 0 0 0,0 1 0 0 0,0-1 1 0 0,1 0-1 0 0,-1 1 0 0 0,1 0 0 0 0,-1-1 0 0 0,1 1 0 0 0,-3 5 0 0 0,2-3-34 0 0,1 0 0 0 0,0 0 0 0 0,0 1 0 0 0,0-1 0 0 0,1 0 0 0 0,-1 0 0 0 0,1 1 0 0 0,1-1 0 0 0,-1 1 0 0 0,1-1 0 0 0,0 1 0 0 0,0-1 0 0 0,0 1 1 0 0,1-1-1 0 0,0 1 0 0 0,2 5 0 0 0,2 12-62 0 0,-5-18 84 0 0,1 0 1 0 0,0-1-1 0 0,1 1 0 0 0,-1 0 1 0 0,1-1-1 0 0,3 7 0 0 0,-3-7 11 0 0,1 1 0 0 0,-1-1 0 0 0,1 0 0 0 0,0 0 0 0 0,1-1 0 0 0,-1 1 0 0 0,1 0 0 0 0,-1-1 0 0 0,1 0 0 0 0,0 0 0 0 0,0 0 0 0 0,0-1 0 0 0,1 1 0 0 0,-1-1 0 0 0,1 0 0 0 0,-1 0 0 0 0,1 0 0 0 0,0-1 0 0 0,-1 0 0 0 0,8 1-1 0 0,-5-1 4 0 0,-1-1 0 0 0,0 0-1 0 0,1-1 1 0 0,-1 1 0 0 0,1-2-1 0 0,-1 1 1 0 0,0 0-1 0 0,0-1 1 0 0,0 0 0 0 0,0-1-1 0 0,0 1 1 0 0,0-1 0 0 0,0 0-1 0 0,8-7 1 0 0,-5 4 9 0 0,-1-1-1 0 0,1 0 1 0 0,-2-1 0 0 0,1 0-1 0 0,-1 0 1 0 0,0 0 0 0 0,10-17-1 0 0,-13 18 12 0 0,-1 0-1 0 0,1 0 0 0 0,-1 0 1 0 0,-1 0-1 0 0,1 0 0 0 0,1-10 0 0 0,-3 13 4 0 0,-1 0 0 0 0,0 0 0 0 0,0 0-1 0 0,0 1 1 0 0,0-1 0 0 0,0 0 0 0 0,-1 0-1 0 0,0 0 1 0 0,0 0 0 0 0,0 0 0 0 0,0 1-1 0 0,-1-1 1 0 0,1 0 0 0 0,-3-3-1 0 0,1 3 12 0 0,0-1 0 0 0,0 1 0 0 0,-1 1 0 0 0,1-1-1 0 0,-1 0 1 0 0,0 1 0 0 0,0 0 0 0 0,0 0-1 0 0,0 0 1 0 0,0 0 0 0 0,-1 1 0 0 0,1 0 0 0 0,-1 0-1 0 0,0 0 1 0 0,0 0 0 0 0,1 1 0 0 0,-1 0-1 0 0,-10-1 1 0 0,4 0 20 0 0,-1 1 1 0 0,0 1-1 0 0,0 0 0 0 0,0 1 1 0 0,1 0-1 0 0,-1 1 0 0 0,-12 3 0 0 0,16-3-54 0 0,0 1 0 0 0,0 0 0 0 0,0 1 0 0 0,1 0 0 0 0,-1 0 0 0 0,1 0 0 0 0,0 1 0 0 0,0 0 0 0 0,1 0 0 0 0,-1 1 0 0 0,1 0 0 0 0,0 0 0 0 0,1 0 0 0 0,0 1 0 0 0,0 0 0 0 0,-5 9 0 0 0,8-12 0 0 0,1 0 0 0 0,0-1 0 0 0,0 1 0 0 0,0 0 0 0 0,0 0 0 0 0,1 0 0 0 0,0-1 0 0 0,0 1 0 0 0,0 0 0 0 0,0 0 0 0 0,0 0 0 0 0,1 0 0 0 0,0 0 0 0 0,0-1 0 0 0,0 1 0 0 0,0 0 0 0 0,0-1 0 0 0,1 1 0 0 0,0-1 0 0 0,-1 1 0 0 0,1-1 0 0 0,1 0 0 0 0,-1 0 0 0 0,0 0 0 0 0,1 0 0 0 0,-1 0 0 0 0,1 0 0 0 0,0-1 0 0 0,0 1 0 0 0,6 3 0 0 0,-3-3 0 0 0,0 0 0 0 0,0-1 0 0 0,0 0 0 0 0,0 0 0 0 0,0 0 0 0 0,0-1 0 0 0,0 1 0 0 0,1-2 0 0 0,-1 1 0 0 0,1-1 0 0 0,-1 0 0 0 0,0 0 0 0 0,13-2 0 0 0,-10-1 6 0 0,1 1 0 0 0,-1-1 0 0 0,0-1-1 0 0,0 0 1 0 0,0 0 0 0 0,0-1 0 0 0,-1 0-1 0 0,1 0 1 0 0,11-10 0 0 0,-14 10 11 0 0,0-1 1 0 0,0 0-1 0 0,-1 0 1 0 0,0 0-1 0 0,0 0 0 0 0,0-1 1 0 0,-1 1-1 0 0,1-1 1 0 0,-2-1-1 0 0,1 1 1 0 0,-1 0-1 0 0,2-9 0 0 0,-4 12 10 0 0,0 1 0 0 0,0-1 0 0 0,-1 0 0 0 0,0 0-1 0 0,0 1 1 0 0,0-1 0 0 0,0 0 0 0 0,0 0 0 0 0,-1 0 0 0 0,0 1-1 0 0,0-1 1 0 0,0 0 0 0 0,0 1 0 0 0,0-1 0 0 0,-1 1-1 0 0,1-1 1 0 0,-1 1 0 0 0,0 0 0 0 0,0-1 0 0 0,-1 1-1 0 0,1 0 1 0 0,0 0 0 0 0,-4-2 0 0 0,0-1 77 0 0,0 2 0 0 0,-1-1 0 0 0,1 0 0 0 0,-1 1 0 0 0,0 1-1 0 0,0-1 1 0 0,0 1 0 0 0,-1 0 0 0 0,1 1 0 0 0,-11-3 0 0 0,-1 2 77 0 0,-2 0 0 0 0,1 1-1 0 0,-32 2 1 0 0,29 0 72 0 0,16 0-209 0 0,1 1 1 0 0,-1-1-1 0 0,0 1 1 0 0,0 1-1 0 0,1-1 1 0 0,-1 1-1 0 0,1 1 1 0 0,0-1-1 0 0,-1 1 0 0 0,1 0 1 0 0,0 0-1 0 0,1 1 1 0 0,-1 0-1 0 0,1 0 1 0 0,-1 0-1 0 0,1 1 1 0 0,-5 6-1 0 0,6-7-36 0 0,0 1 1 0 0,1-1-1 0 0,0 1 1 0 0,0 0-1 0 0,0 0 1 0 0,0 0-1 0 0,1 1 0 0 0,0-1 1 0 0,0 1-1 0 0,0-1 1 0 0,1 1-1 0 0,0-1 1 0 0,0 1-1 0 0,0 0 1 0 0,1 0-1 0 0,0 0 1 0 0,0-1-1 0 0,0 1 0 0 0,1 0 1 0 0,2 8-1 0 0,0-2 3 0 0,0 0 0 0 0,1 0 0 0 0,9 17 0 0 0,-11-24-12 0 0,1 0 1 0 0,1 0 0 0 0,-1 0 0 0 0,0-1-1 0 0,1 0 1 0 0,0 1 0 0 0,0-1-1 0 0,1-1 1 0 0,-1 1 0 0 0,5 3-1 0 0,-1-3-95 0 0,0 1-1 0 0,0-1 1 0 0,0-1-1 0 0,0 1 1 0 0,0-1 0 0 0,1-1-1 0 0,-1 1 1 0 0,1-2-1 0 0,-1 1 1 0 0,1-1-1 0 0,13 0 1 0 0,-15-1 84 0 0,0-1 1 0 0,0 0 0 0 0,0 0-1 0 0,0-1 1 0 0,0 1 0 0 0,0-2-1 0 0,-1 1 1 0 0,1-1 0 0 0,-1 0-1 0 0,0 0 1 0 0,1 0-1 0 0,-1-1 1 0 0,-1 0 0 0 0,11-10-1 0 0,-11 10 25 0 0,0-1-1 0 0,-1 0 1 0 0,0 0-1 0 0,0 0 1 0 0,-1-1 0 0 0,0 1-1 0 0,0-1 1 0 0,0 0-1 0 0,0 0 1 0 0,-1 0-1 0 0,0 0 1 0 0,0 0-1 0 0,-1 0 1 0 0,1-1-1 0 0,-2 1 1 0 0,1 0 0 0 0,-1-1-1 0 0,1 1 1 0 0,-2-1-1 0 0,1 1 1 0 0,-1-1-1 0 0,0 1 1 0 0,0 0-1 0 0,-1 0 1 0 0,0-1-1 0 0,0 1 1 0 0,0 0-1 0 0,-1 0 1 0 0,0 1 0 0 0,0-1-1 0 0,0 0 1 0 0,-1 1-1 0 0,0 0 1 0 0,0 0-1 0 0,0 0 1 0 0,-8-6-1 0 0,-3-3 65 0 0,9 8-25 0 0,0 0 0 0 0,-1 1 0 0 0,0 0 1 0 0,0 0-1 0 0,-14-7 0 0 0,5 4 6 0 0,0 2 1 0 0,0 0 0 0 0,0 1-1 0 0,-28-5 1 0 0,40 10-52 0 0,1 0-1 0 0,-1 0 1 0 0,0 0 0 0 0,0 0-1 0 0,1 1 1 0 0,-1-1 0 0 0,0 1 0 0 0,1 0-1 0 0,-1 0 1 0 0,0 1 0 0 0,1-1-1 0 0,0 1 1 0 0,-1-1 0 0 0,1 1 0 0 0,0 0-1 0 0,0 1 1 0 0,-3 2 0 0 0,2-2 0 0 0,0 0 0 0 0,1 0 0 0 0,0 1 0 0 0,0-1 1 0 0,0 1-1 0 0,0 0 0 0 0,1 0 0 0 0,-1 0 0 0 0,1 1 1 0 0,0-1-1 0 0,0 0 0 0 0,1 1 0 0 0,-2 4 0 0 0,1 3-13 0 0,-1-1 0 0 0,2 1 0 0 0,0 0 0 0 0,0 0 0 0 0,1-1 0 0 0,1 1 0 0 0,0 0 0 0 0,0 0 0 0 0,5 16 0 0 0,-2-16-7 0 0,0-1 0 0 0,0 0 0 0 0,2 0 1 0 0,-1 0-1 0 0,1-1 0 0 0,1 0 0 0 0,0 0 0 0 0,0 0 0 0 0,1-1 0 0 0,0 0 0 0 0,1-1 0 0 0,14 12 0 0 0,-17-15 4 0 0,0-1-1 0 0,1 0 1 0 0,-1 0-1 0 0,1 0 1 0 0,-1-1 0 0 0,1 0-1 0 0,0 0 1 0 0,0-1 0 0 0,1 0-1 0 0,-1 0 1 0 0,0-1-1 0 0,1 0 1 0 0,-1 0 0 0 0,1 0-1 0 0,-1-1 1 0 0,1 0 0 0 0,-1-1-1 0 0,0 0 1 0 0,1 0-1 0 0,-1-1 1 0 0,10-2 0 0 0,-11 1 6 0 0,-1 0 0 0 0,1 0 0 0 0,-1 0 0 0 0,1 0 0 0 0,-1-1 0 0 0,0 0 0 0 0,-1 0 1 0 0,1-1-1 0 0,-1 1 0 0 0,1-1 0 0 0,3-6 0 0 0,0-1-1 0 0,-1 1 1 0 0,0-2-1 0 0,-1 1 0 0 0,6-15 0 0 0,-10 19 6 0 0,1 0-1 0 0,-1-1 0 0 0,0 1 0 0 0,-1-1 0 0 0,0 1 1 0 0,-1-1-1 0 0,1 1 0 0 0,-2-1 0 0 0,0-10 0 0 0,-1 4 33 0 0,2 11-25 0 0,0 0-1 0 0,-1-1 0 0 0,1 1 1 0 0,-1 0-1 0 0,0 0 1 0 0,0 0-1 0 0,-1 0 0 0 0,1 0 1 0 0,-1 0-1 0 0,0 0 1 0 0,-4-6-1 0 0,-1 1 32 0 0,0 0-1 0 0,0 1 1 0 0,0 0-1 0 0,-1 1 1 0 0,0 0-1 0 0,-1 0 1 0 0,0 0 0 0 0,-15-8-1 0 0,20 13-36 0 0,0 0 0 0 0,0 0 0 0 0,-1 1 0 0 0,1-1 0 0 0,-1 1-1 0 0,1 0 1 0 0,-1 0 0 0 0,0 1 0 0 0,1-1 0 0 0,-1 1 0 0 0,0 0 0 0 0,1 1 0 0 0,-1-1 0 0 0,1 1-1 0 0,-1-1 1 0 0,0 1 0 0 0,1 1 0 0 0,-1-1 0 0 0,1 1 0 0 0,0 0 0 0 0,0 0 0 0 0,-8 4 0 0 0,8-3 33 0 0,-1 0 1 0 0,0 1 0 0 0,1-1 0 0 0,0 1-1 0 0,-1 0 1 0 0,2 1 0 0 0,-1-1 0 0 0,0 0 0 0 0,-4 8-1 0 0,4-3-85 0 0,0 0-1 0 0,0 0 0 0 0,1 0 0 0 0,-4 20 0 0 0,6-23 33 0 0,0 1 0 0 0,0-1-1 0 0,1 1 1 0 0,0-1-1 0 0,0 1 1 0 0,0 0 0 0 0,1-1-1 0 0,2 11 1 0 0,1-3 25 0 0,1-1-1 0 0,11 25 1 0 0,-11-30 11 0 0,0-1 0 0 0,0 0 0 0 0,0 0 0 0 0,1-1 0 0 0,8 8-1 0 0,-10-10 2 0 0,1 1-31 0 0,0-1 0 0 0,1 1 0 0 0,0-1 0 0 0,0 0 0 0 0,0 0 0 0 0,0-1 0 0 0,1 0 0 0 0,-1 0 0 0 0,1 0 0 0 0,0-1 0 0 0,0 0 0 0 0,0 0 0 0 0,0-1 0 0 0,0 0 0 0 0,0 0 0 0 0,1-1 0 0 0,-1 0 0 0 0,0 0 0 0 0,0 0 0 0 0,0-1 0 0 0,1 0 0 0 0,-1-1 0 0 0,0 1 0 0 0,0-2 0 0 0,-1 1 0 0 0,1-1 0 0 0,0 1 0 0 0,-1-2 0 0 0,8-4 0 0 0,-4 2-1 0 0,0-1 0 0 0,0 0 0 0 0,-1-1 1 0 0,0 0-1 0 0,0 0 0 0 0,-1-1 0 0 0,0 0 1 0 0,0-1-1 0 0,6-11 0 0 0,-12 17 19 0 0,0 0-1 0 0,0-1 1 0 0,0 1 0 0 0,-1 0-1 0 0,0-1 1 0 0,0 1-1 0 0,0-1 1 0 0,0 1 0 0 0,-1-1-1 0 0,0 0 1 0 0,0 1-1 0 0,0-1 1 0 0,0 1 0 0 0,-3-10-1 0 0,1 8 16 0 0,0-1 0 0 0,0 1 0 0 0,-1 0 0 0 0,0-1 0 0 0,0 1 0 0 0,-1 0 0 0 0,0 1 1 0 0,0-1-1 0 0,-6-6 0 0 0,2 3 4 0 0,0 2 1 0 0,-1-1 0 0 0,0 1-1 0 0,0 0 1 0 0,0 1 0 0 0,-1 0 0 0 0,0 0-1 0 0,0 1 1 0 0,0 1 0 0 0,-1 0 0 0 0,1 0-1 0 0,-14-2 1 0 0,17 4 11 0 0,-1 1-1 0 0,1 0 1 0 0,-1 1 0 0 0,1 0 0 0 0,-1 0 0 0 0,1 0-1 0 0,-9 2 1 0 0,11 0-19 0 0,1-1-1 0 0,0 0 1 0 0,0 1-1 0 0,0 0 1 0 0,0 0 0 0 0,0 0-1 0 0,0 0 1 0 0,0 1 0 0 0,1-1-1 0 0,-1 1 1 0 0,1 0-1 0 0,0 0 1 0 0,-5 6 0 0 0,4-3-24 0 0,0-1 1 0 0,0 1-1 0 0,1 0 1 0 0,0 0 0 0 0,0 0-1 0 0,0 1 1 0 0,1-1 0 0 0,0 0-1 0 0,0 1 1 0 0,1 0-1 0 0,0 0 1 0 0,0-1 0 0 0,0 1-1 0 0,1 0 1 0 0,0 0-1 0 0,0 0 1 0 0,1-1 0 0 0,0 1-1 0 0,0 0 1 0 0,4 12 0 0 0,1-6-43 0 0,-1-1 0 0 0,2 1 1 0 0,11 15-1 0 0,-14-23 32 0 0,0 0 0 0 0,0 0 1 0 0,1 0-1 0 0,-1-1 0 0 0,1 0 0 0 0,1 1 0 0 0,-1-2 1 0 0,0 1-1 0 0,9 3 0 0 0,-8-3-18 0 0,0-1 1 0 0,0-1-1 0 0,0 1 1 0 0,0-1-1 0 0,0 0 1 0 0,1 0-1 0 0,-1-1 1 0 0,1 0-1 0 0,-1 0 1 0 0,1-1-1 0 0,0 1 1 0 0,-1-1-1 0 0,1-1 0 0 0,7-1 1 0 0,-5 0 38 0 0,-1 0-1 0 0,1-1 1 0 0,-1 0 0 0 0,1 0 0 0 0,8-6-1 0 0,-13 7-4 0 0,1-1-1 0 0,-1 1 1 0 0,-1-1-1 0 0,1 0 1 0 0,0-1-1 0 0,-1 1 1 0 0,1-1-1 0 0,-1 1 1 0 0,0-1-1 0 0,4-8 1 0 0,0-1 10 0 0,-1-1-1 0 0,0 0 1 0 0,4-15 0 0 0,-9 24-3 0 0,1-1 0 0 0,-1 0 0 0 0,0 0 1 0 0,-1 0-1 0 0,1 0 0 0 0,-1 0 0 0 0,0 0 1 0 0,-1 0-1 0 0,0 0 0 0 0,-1-7 0 0 0,0 7-19 0 0,1 0 0 0 0,-1 0-1 0 0,0 1 1 0 0,-1-1 0 0 0,0 1-1 0 0,1 0 1 0 0,-2 0 0 0 0,1 0-1 0 0,-5-5 1 0 0,-4-6-40 0 0,9 11 93 0 0,-1 0 1 0 0,1 1-1 0 0,-1-1 1 0 0,0 1 0 0 0,0 0-1 0 0,0 0 1 0 0,-10-6-1 0 0,-4 0 76 0 0,0 0 0 0 0,-1 1-1 0 0,-33-11 1 0 0,46 18-97 0 0,0 1 0 0 0,0-1 1 0 0,0 1-1 0 0,-1 0 0 0 0,1 1 0 0 0,0 0 1 0 0,0 0-1 0 0,-1 0 0 0 0,1 1 0 0 0,0 0 1 0 0,0 0-1 0 0,-1 0 0 0 0,1 1 0 0 0,0 0 1 0 0,0 0-1 0 0,-9 6 0 0 0,8-5-9 0 0,0 1-1 0 0,1 1 0 0 0,-1-1 0 0 0,1 1 1 0 0,0 1-1 0 0,0-1 0 0 0,1 1 1 0 0,-1 0-1 0 0,1 0 0 0 0,1 0 0 0 0,-1 1 1 0 0,1-1-1 0 0,0 1 0 0 0,1 0 1 0 0,-1 0-1 0 0,-2 10 0 0 0,4-8 28 0 0,0 0 0 0 0,0 1 0 0 0,1-1-1 0 0,0 1 1 0 0,0 0 0 0 0,1-1 0 0 0,1 1-1 0 0,0 0 1 0 0,0-1 0 0 0,0 1 0 0 0,2-1-1 0 0,-1 0 1 0 0,6 15 0 0 0,-4-13-156 0 0,1 0-1 0 0,0-1 1 0 0,1 1-1 0 0,11 15 1 0 0,-13-21 85 0 0,1 1 0 0 0,-1-1 0 0 0,1-1 0 0 0,0 1 0 0 0,0-1-1 0 0,1 0 1 0 0,-1 0 0 0 0,1 0 0 0 0,11 5 0 0 0,-9-6 11 0 0,0 0 0 0 0,0 0 0 0 0,0-1 0 0 0,16 3 0 0 0,-18-5 10 0 0,-1 1 0 0 0,0-1 0 0 0,0-1 0 0 0,0 1 0 0 0,0-1-1 0 0,0 0 1 0 0,0 0 0 0 0,0 0 0 0 0,6-4 0 0 0,-3 2 7 0 0,-1 0 1 0 0,0-1-1 0 0,0 0 1 0 0,0 0-1 0 0,0-1 0 0 0,-1 0 1 0 0,0 0-1 0 0,0 0 1 0 0,0-1-1 0 0,-1 0 0 0 0,1 0 1 0 0,-1 0-1 0 0,-1-1 1 0 0,1 0-1 0 0,-1 0 0 0 0,-1 0 1 0 0,1 0-1 0 0,-1-1 1 0 0,4-13-1 0 0,-4 8 24 0 0,0 6-11 0 0,-1 1 0 0 0,-1 0 0 0 0,1-1 1 0 0,-1 1-1 0 0,0-1 0 0 0,-1 0 0 0 0,0 1 1 0 0,0-1-1 0 0,0 1 0 0 0,-1-1 0 0 0,0 1 1 0 0,-2-12-1 0 0,-1 9 20 0 0,0 1-1 0 0,0-1 1 0 0,-1 1 0 0 0,0-1-1 0 0,0 1 1 0 0,-1 1 0 0 0,0-1 0 0 0,0 1-1 0 0,-1 0 1 0 0,0 0 0 0 0,0 1-1 0 0,0 0 1 0 0,-1 0 0 0 0,0 1-1 0 0,0 0 1 0 0,-15-6 0 0 0,14 6 8 0 0,-1 1 1 0 0,0 0-1 0 0,-1 0 1 0 0,1 1-1 0 0,-1 1 0 0 0,0 0 1 0 0,1 0-1 0 0,-1 1 1 0 0,0 0-1 0 0,0 1 0 0 0,-18 2 1 0 0,23-1-29 0 0,-1 0-1 0 0,1 1 1 0 0,-1 0 0 0 0,1 0 0 0 0,0 0-1 0 0,-1 1 1 0 0,1-1 0 0 0,1 2 0 0 0,-1-1 0 0 0,0 1-1 0 0,1 0 1 0 0,0 0 0 0 0,-1 0 0 0 0,2 1-1 0 0,-1-1 1 0 0,0 1 0 0 0,1 0 0 0 0,0 1 0 0 0,0-1-1 0 0,-2 7 1 0 0,1-2-6 0 0,0 0-1 0 0,1 0 0 0 0,0 0 1 0 0,1 1-1 0 0,0 0 1 0 0,1-1-1 0 0,0 1 1 0 0,1 0-1 0 0,0 0 0 0 0,1 0 1 0 0,0 0-1 0 0,0 0 1 0 0,1 0-1 0 0,1 0 0 0 0,3 12 1 0 0,-3-16-24 0 0,0 1 0 0 0,1-1 0 0 0,0 0 0 0 0,0 0 1 0 0,0 0-1 0 0,1 0 0 0 0,0-1 0 0 0,1 1 0 0 0,-1-1 0 0 0,1 0 0 0 0,1-1 0 0 0,-1 1 1 0 0,1-1-1 0 0,0 0 0 0 0,0 0 0 0 0,0-1 0 0 0,0 0 0 0 0,1 0 0 0 0,0 0 1 0 0,0-1-1 0 0,0 0 0 0 0,8 2 0 0 0,-7-3-1 0 0,-1-1 1 0 0,0-1-1 0 0,1 1 1 0 0,-1-1-1 0 0,0 0 1 0 0,1-1-1 0 0,-1 0 1 0 0,0 0-1 0 0,0-1 1 0 0,0 0-1 0 0,1 0 1 0 0,-2 0-1 0 0,1-1 1 0 0,11-6-1 0 0,-12 6 12 0 0,-1-1 0 0 0,0 1 0 0 0,0-1 0 0 0,0 0 0 0 0,6-8 0 0 0,6-4 10 0 0,-9 8 3 0 0,0 0 0 0 0,-1-1 0 0 0,0 0-1 0 0,0 0 1 0 0,-1-1 0 0 0,0 0 0 0 0,-1 0 0 0 0,0 0 0 0 0,-1-1-1 0 0,0 1 1 0 0,0-1 0 0 0,-1 0 0 0 0,0 0 0 0 0,-1-1-1 0 0,-1 1 1 0 0,0 0 0 0 0,0-1 0 0 0,-2-20 0 0 0,0 26 9 0 0,0 0 0 0 0,-1 0 1 0 0,0 0-1 0 0,0 0 1 0 0,0 1-1 0 0,-1-1 0 0 0,1 1 1 0 0,-1-1-1 0 0,-1 1 1 0 0,-5-8-1 0 0,1 3 21 0 0,0 1-1 0 0,-1 0 0 0 0,0 1 1 0 0,-13-10-1 0 0,13 12 22 0 0,0 0 0 0 0,0 0 0 0 0,0 1 0 0 0,-1 0-1 0 0,0 1 1 0 0,0 0 0 0 0,-21-5 0 0 0,26 8-37 0 0,0 0-1 0 0,0 1 1 0 0,0-1 0 0 0,-1 1 0 0 0,1 0 0 0 0,0 0-1 0 0,0 1 1 0 0,0 0 0 0 0,-1 0 0 0 0,1 0-1 0 0,0 0 1 0 0,0 1 0 0 0,1 0 0 0 0,-1 0-1 0 0,0 0 1 0 0,0 0 0 0 0,1 1 0 0 0,-7 5 0 0 0,3-1-26 0 0,0 1 1 0 0,0 0 0 0 0,1 0-1 0 0,0 1 1 0 0,0 0 0 0 0,1 0 0 0 0,0 0-1 0 0,1 1 1 0 0,0 0 0 0 0,1 0-1 0 0,0 0 1 0 0,0 1 0 0 0,1-1 0 0 0,0 1-1 0 0,1 0 1 0 0,0 0 0 0 0,1 0-1 0 0,0 12 1 0 0,1-10-3 0 0,0-1 0 0 0,1 1 0 0 0,1 0 0 0 0,0-1 0 0 0,5 17 0 0 0,-4-21 11 0 0,0-1-1 0 0,1 1 1 0 0,-1-1 0 0 0,2 1-1 0 0,-1-1 1 0 0,1 0 0 0 0,0-1 0 0 0,0 1-1 0 0,7 5 1 0 0,-6-6-4 0 0,0 0-1 0 0,1-1 1 0 0,0 0 0 0 0,0 0 0 0 0,0-1-1 0 0,1 1 1 0 0,-1-2 0 0 0,1 1-1 0 0,0-1 1 0 0,0 0 0 0 0,0-1 0 0 0,0 0-1 0 0,1 0 1 0 0,16 1 0 0 0,-20-3-10 0 0,0 0 0 0 0,-1-1 1 0 0,1 1-1 0 0,0-1 0 0 0,0 0 0 0 0,0-1 0 0 0,-1 1 1 0 0,1-1-1 0 0,-1 0 0 0 0,1 0 0 0 0,7-5 1 0 0,-2 1-21 0 0,0-1 1 0 0,0-1 0 0 0,13-13-1 0 0,-18 15 70 0 0,0 0 1 0 0,0-1-1 0 0,6-12 0 0 0,-2 6 27 0 0,-4 3-82 0 0,0 0 1 0 0,-1-1-1 0 0,0 1 0 0 0,-1-1 0 0 0,0 0 0 0 0,3-22 0 0 0,-5 21 45 0 0,-1 1 1 0 0,-1-1-1 0 0,0 1 0 0 0,0-1 0 0 0,-1 1 1 0 0,-1 0-1 0 0,0 0 0 0 0,-4-12 0 0 0,2 14-26 0 0,1 1 0 0 0,-1 0 0 0 0,0 0 0 0 0,-1 1 0 0 0,-9-11 0 0 0,8 9 0 0 0,2 4 0 0 0,1 0 0 0 0,-1 0 0 0 0,0 0 0 0 0,0 1 0 0 0,-1-1 0 0 0,1 1 0 0 0,-1 1 0 0 0,0-1 0 0 0,0 1 0 0 0,0 0 0 0 0,-1 0 0 0 0,1 1 0 0 0,-1-1 0 0 0,-11-1 0 0 0,9 3 0 0 0,1 1 0 0 0,-1 0 0 0 0,1 0 0 0 0,-1 1 0 0 0,-9 2 0 0 0,13-2 0 0 0,0 1 0 0 0,0-1 0 0 0,0 1 0 0 0,0 1 0 0 0,0-1 0 0 0,1 1 0 0 0,-1-1 0 0 0,1 1 0 0 0,-8 7 0 0 0,4-2 30 0 0,1 0 0 0 0,0 0 0 0 0,0 1 0 0 0,1-1 0 0 0,0 2 0 0 0,0-1 0 0 0,1 0-1 0 0,0 1 1 0 0,1 0 0 0 0,0 0 0 0 0,1 1 0 0 0,-4 19 0 0 0,4-11-76 0 0,1-1 0 0 0,0 1 0 0 0,2 0 0 0 0,0 0 0 0 0,2-1 0 0 0,5 33 0 0 0,-4-39 65 0 0,1 0-1 0 0,1-1 1 0 0,0 1 0 0 0,1-1-1 0 0,0 0 1 0 0,0 0 0 0 0,15 17-1 0 0,-16-22-29 0 0,1 0 0 0 0,0 0-1 0 0,0-1 1 0 0,0 1 0 0 0,0-2 0 0 0,1 1-1 0 0,0-1 1 0 0,0 0 0 0 0,0 0 0 0 0,0-1-1 0 0,1 0 1 0 0,0 0 0 0 0,9 2 0 0 0,-10-3 0 0 0,0-1 1 0 0,0 0-1 0 0,0 0 1 0 0,0-1-1 0 0,0 0 1 0 0,0 0-1 0 0,1 0 1 0 0,-1-1-1 0 0,0 0 1 0 0,0-1-1 0 0,0 1 1 0 0,-1-1-1 0 0,1-1 1 0 0,0 1-1 0 0,6-5 1 0 0,-6 3 12 0 0,0 0 0 0 0,-1-1 0 0 0,0 1 0 0 0,1-2 0 0 0,-2 1 0 0 0,1-1 1 0 0,-1 1-1 0 0,0-2 0 0 0,0 1 0 0 0,0 0 0 0 0,-1-1 0 0 0,0 0 0 0 0,-1 0 0 0 0,1 0 0 0 0,-1-1 1 0 0,-1 1-1 0 0,1-1 0 0 0,-1 1 0 0 0,-1-1 0 0 0,1 0 0 0 0,-1 0 0 0 0,-1 1 0 0 0,1-1 0 0 0,-1 0 0 0 0,-1 0 1 0 0,0 0-1 0 0,0 0 0 0 0,0 0 0 0 0,-1 1 0 0 0,0-1 0 0 0,0 0 0 0 0,-5-8 0 0 0,4 9-3 0 0,0 1 1 0 0,0 0-1 0 0,0 1 0 0 0,-1-1 0 0 0,0 0 1 0 0,0 1-1 0 0,0 0 0 0 0,-1 0 0 0 0,0 0 1 0 0,-8-6-1 0 0,5 6 6 0 0,0 0 0 0 0,0 1 1 0 0,0 0-1 0 0,0 0 0 0 0,0 1 0 0 0,-1 0 0 0 0,-12-2 1 0 0,16 4-2 0 0,-1 0 0 0 0,1 0 0 0 0,0 1 0 0 0,0 0 1 0 0,0 0-1 0 0,-1 0 0 0 0,1 0 0 0 0,0 1 0 0 0,0 0 1 0 0,0 0-1 0 0,0 1 0 0 0,0-1 0 0 0,0 1 0 0 0,0 0 1 0 0,0 1-1 0 0,1-1 0 0 0,-1 1 0 0 0,1 0 0 0 0,-1 0 1 0 0,1 0-1 0 0,0 0 0 0 0,0 1 0 0 0,1 0 0 0 0,-1-1 1 0 0,1 1-1 0 0,0 1 0 0 0,0-1 0 0 0,0 0 0 0 0,1 1 1 0 0,-1 0-1 0 0,1-1 0 0 0,0 1 0 0 0,0 0 0 0 0,1 0 1 0 0,-1 0-1 0 0,1 0 0 0 0,1 1 0 0 0,-1-1 0 0 0,0 9 1 0 0,1-4 48 0 0,1 1 0 0 0,0 0 1 0 0,0 0-1 0 0,1-1 1 0 0,1 1-1 0 0,-1-1 1 0 0,7 14-1 0 0,-7-18-80 0 0,1-1 0 0 0,0 0-1 0 0,0 0 1 0 0,0 0 0 0 0,0 0-1 0 0,1-1 1 0 0,0 1 0 0 0,0-1-1 0 0,0 0 1 0 0,1 0 0 0 0,-1 0-1 0 0,1-1 1 0 0,0 1 0 0 0,0-1 0 0 0,6 2-1 0 0,-5-1 22 0 0,0-2-1 0 0,1 1 1 0 0,0-1-1 0 0,-1 0 1 0 0,1 0-1 0 0,0-1 1 0 0,0 1-1 0 0,0-2 1 0 0,0 1-1 0 0,0-1 1 0 0,0 0-1 0 0,0 0 1 0 0,0-1-1 0 0,0 0 1 0 0,13-4-1 0 0,-14 3 7 0 0,1-1 0 0 0,0 0 0 0 0,-1 0 0 0 0,0 0 0 0 0,0-1 0 0 0,0 0 0 0 0,0 0 0 0 0,-1-1 0 0 0,1 0 0 0 0,-1 0 0 0 0,0 0 0 0 0,0 0 0 0 0,-1-1 0 0 0,0 0 0 0 0,0 0 0 0 0,0 0 0 0 0,-1 0 0 0 0,0-1 0 0 0,0 1 0 0 0,0-1 0 0 0,1-8 0 0 0,-2 5 5 0 0,2-5-10 0 0,1-22-1 0 0,-5 31 16 0 0,0 1 0 0 0,0 0 0 0 0,-1-1 0 0 0,1 1 0 0 0,-1 0 0 0 0,0-1 0 0 0,-4-8 0 0 0,2 6 7 0 0,0 0 1 0 0,-1 1 0 0 0,0-1 0 0 0,0 1-1 0 0,0 0 1 0 0,-1 0 0 0 0,0 1 0 0 0,-1 0-1 0 0,1-1 1 0 0,-1 2 0 0 0,-1-1 0 0 0,1 1-1 0 0,-1 0 1 0 0,0 0 0 0 0,0 1 0 0 0,0-1 0 0 0,0 2-1 0 0,-1-1 1 0 0,0 1 0 0 0,0 0 0 0 0,0 1-1 0 0,0 0 1 0 0,0 0 0 0 0,0 1 0 0 0,0 0-1 0 0,-1 0 1 0 0,1 1 0 0 0,0 0 0 0 0,-1 0-1 0 0,1 1 1 0 0,0 0 0 0 0,0 1 0 0 0,-11 3 0 0 0,14-4-18 0 0,0 1 1 0 0,1 0 0 0 0,-1 1 0 0 0,0-1 0 0 0,1 1 0 0 0,-1 0 0 0 0,1 0 0 0 0,0 0 0 0 0,0 1 0 0 0,0-1 0 0 0,1 1 0 0 0,-1 0-1 0 0,-5 8 1 0 0,6-6-2 0 0,0 0 0 0 0,0-1-1 0 0,1 1 1 0 0,-1 0-1 0 0,2 0 1 0 0,-1 1 0 0 0,0-1-1 0 0,1 0 1 0 0,0 1-1 0 0,1-1 1 0 0,0 7 0 0 0,-1-4-17 0 0,1-1 1 0 0,1 1 0 0 0,0-1 0 0 0,0 0 0 0 0,1 1 0 0 0,0-1 0 0 0,0 0 0 0 0,7 15 0 0 0,-4-13-12 0 0,-2-2 9 0 0,0 0 0 0 0,1-1 0 0 0,0 1 0 0 0,1-1 0 0 0,0 0 0 0 0,0 0 0 0 0,0 0 0 0 0,1-1 0 0 0,9 9 0 0 0,-11-12 7 0 0,0 0-1 0 0,0 0 1 0 0,0 0 0 0 0,0-1-1 0 0,1 0 1 0 0,-1 1 0 0 0,1-2-1 0 0,0 1 1 0 0,-1 0 0 0 0,1-1-1 0 0,0 0 1 0 0,0 0 0 0 0,0-1-1 0 0,0 1 1 0 0,0-1 0 0 0,0 0-1 0 0,0 0 1 0 0,-1-1 0 0 0,1 1-1 0 0,0-1 1 0 0,0 0 0 0 0,6-3-1 0 0,-5 2-6 0 0,-1 0 0 0 0,1 0 0 0 0,-1-1-1 0 0,0 0 1 0 0,0 0 0 0 0,0 0 0 0 0,-1 0 0 0 0,1-1 0 0 0,-1 0-1 0 0,0 0 1 0 0,0 0 0 0 0,0-1 0 0 0,5-7 0 0 0,0 0-3 0 0,-3 6 11 0 0,-1-1 0 0 0,-1 0 0 0 0,1 0 1 0 0,-1 0-1 0 0,5-12 0 0 0,-4 6 22 0 0,-1 0-1 0 0,-1-1 0 0 0,0 1 1 0 0,0-1-1 0 0,-1 0 0 0 0,-1 0 1 0 0,-1-25-1 0 0,-1 32 5 0 0,-1 0 1 0 0,0 0-1 0 0,0 1 1 0 0,0-1-1 0 0,-1 1 1 0 0,0 0-1 0 0,0-1 1 0 0,-1 1-1 0 0,1 0 1 0 0,-1 1-1 0 0,-1-1 1 0 0,1 1-1 0 0,-9-8 1 0 0,9 9-4 0 0,-1 1 0 0 0,1-1 1 0 0,-1 1-1 0 0,-1-1 1 0 0,1 1-1 0 0,0 1 1 0 0,-1-1-1 0 0,1 1 0 0 0,-1 0 1 0 0,-5-1-1 0 0,7 2-10 0 0,1 1 0 0 0,0-1-1 0 0,-1 1 1 0 0,1 0 0 0 0,0 0-1 0 0,-1 1 1 0 0,1-1-1 0 0,0 1 1 0 0,-1-1 0 0 0,1 1-1 0 0,0 0 1 0 0,0 1 0 0 0,0-1-1 0 0,0 0 1 0 0,0 1 0 0 0,0-1-1 0 0,0 1 1 0 0,1 0 0 0 0,-5 3-1 0 0,2 1-1 0 0,1 0-1 0 0,-1 0 1 0 0,1 0-1 0 0,0 1 1 0 0,1 0-1 0 0,-1-1 1 0 0,1 1-1 0 0,1 0 1 0 0,-3 8 0 0 0,4-7-18 0 0,0 0 1 0 0,0 0 0 0 0,0-1 0 0 0,1 1 0 0 0,1 0-1 0 0,-1 0 1 0 0,1 0 0 0 0,0 0 0 0 0,3 8-1 0 0,1 3-43 0 0,2-1 0 0 0,12 27-1 0 0,-17-40 37 0 0,1-1-1 0 0,0 0 0 0 0,0 1 1 0 0,0-1-1 0 0,0 0 0 0 0,1 0 1 0 0,-1-1-1 0 0,1 1 0 0 0,0-1 1 0 0,0 0-1 0 0,0 0 1 0 0,9 5-1 0 0,-10-7-3 0 0,0 0 1 0 0,-1 0-1 0 0,1 0 0 0 0,0 0 0 0 0,0 0 1 0 0,0 0-1 0 0,0-1 0 0 0,-1 1 1 0 0,1-1-1 0 0,0 0 0 0 0,0 0 1 0 0,0 0-1 0 0,0 0 0 0 0,0-1 1 0 0,0 1-1 0 0,0-1 0 0 0,0 1 1 0 0,0-1-1 0 0,-1 0 0 0 0,1 0 1 0 0,0-1-1 0 0,-1 1 0 0 0,4-3 1 0 0,-2 2 11 0 0,-1 0 4 0 0,-1 0 0 0 0,1 0 1 0 0,0 0-1 0 0,-1 0 0 0 0,1 0 0 0 0,-1-1 1 0 0,0 1-1 0 0,1-1 0 0 0,-1 0 1 0 0,0 1-1 0 0,-1-1 0 0 0,4-6 1 0 0,2-6-103 0 0,-3 8 44 0 0,0-1 0 0 0,-1 1 1 0 0,4-13-1 0 0,-5 14 102 0 0,-1-1 0 0 0,1 0 0 0 0,-1 0 1 0 0,-1 0-1 0 0,0 0 0 0 0,1 0 0 0 0,-2 0 0 0 0,1 0 0 0 0,-1 0 1 0 0,0 0-1 0 0,-1 0 0 0 0,0 0 0 0 0,0 1 0 0 0,0-1 0 0 0,-1 1 0 0 0,0-1 1 0 0,0 1-1 0 0,0 0 0 0 0,-1 0 0 0 0,-7-9 0 0 0,4 10 16 0 0,1 0 1 0 0,-1 1-1 0 0,1 0 0 0 0,-1 0 0 0 0,0 0 1 0 0,-1 1-1 0 0,1 0 0 0 0,-15-3 0 0 0,17 5-14 0 0,1 1-1 0 0,-1 0 1 0 0,1 0 0 0 0,0 0-1 0 0,-1 0 1 0 0,1 1-1 0 0,-1 0 1 0 0,1 0 0 0 0,0 0-1 0 0,0 0 1 0 0,0 1 0 0 0,-5 2-1 0 0,-3 0 12 0 0,10-3-36 0 0,-1 1 1 0 0,1-1 0 0 0,0 0-1 0 0,0 1 1 0 0,0-1-1 0 0,0 1 1 0 0,0 0 0 0 0,0 0-1 0 0,0 0 1 0 0,-2 3 0 0 0,-7 8 14 0 0,8-11-20 0 0,1 1 0 0 0,0 0-1 0 0,0 0 1 0 0,0 0 0 0 0,0 1 0 0 0,1-1-1 0 0,-1 0 1 0 0,1 1 0 0 0,0-1 0 0 0,0 1-1 0 0,0-1 1 0 0,1 1 0 0 0,-1 0 0 0 0,1-1-1 0 0,0 5 1 0 0,-1 5-13 0 0,2 0 0 0 0,0 0 0 0 0,3 14 0 0 0,-4-24-2 0 0,0 0 0 0 0,1 0 1 0 0,0 0-1 0 0,0 0 0 0 0,0 0 0 0 0,0 0 0 0 0,0 0 0 0 0,1 0 0 0 0,-1 0 0 0 0,1-1 0 0 0,-1 1 0 0 0,1-1 1 0 0,0 1-1 0 0,0-1 0 0 0,1 0 0 0 0,-1 1 0 0 0,0-1 0 0 0,1 0 0 0 0,-1-1 0 0 0,1 1 0 0 0,0 0 0 0 0,-1-1 1 0 0,1 1-1 0 0,0-1 0 0 0,0 0 0 0 0,0 0 0 0 0,0 0 0 0 0,0 0 0 0 0,0-1 0 0 0,0 1 0 0 0,0-1 0 0 0,0 0 1 0 0,0 0-1 0 0,1 0 0 0 0,-1 0 0 0 0,0 0 0 0 0,0-1 0 0 0,0 0 0 0 0,0 1 0 0 0,0-1 0 0 0,0 0 1 0 0,4-2-1 0 0,2-2 8 0 0,0 0 0 0 0,0-1 0 0 0,0 0 0 0 0,-1 0 0 0 0,0-1 0 0 0,0 0 1 0 0,0 0-1 0 0,-1-1 0 0 0,0 0 0 0 0,7-11 0 0 0,-11 14 13 0 0,0-1-1 0 0,0 0 1 0 0,0 0 0 0 0,-1 0-1 0 0,0 0 1 0 0,2-9 0 0 0,-4 13-1 0 0,1 0 1 0 0,-1 0 0 0 0,0 0 0 0 0,0 0-1 0 0,-1-1 1 0 0,1 1 0 0 0,0 0 0 0 0,-1 0-1 0 0,1 0 1 0 0,-1 0 0 0 0,1 0 0 0 0,-1 0-1 0 0,0 0 1 0 0,0 1 0 0 0,0-1 0 0 0,0 0-1 0 0,-3-3 1 0 0,2 2 7 0 0,0 0 0 0 0,-1 0 1 0 0,0 1-1 0 0,1-1 0 0 0,-1 1 0 0 0,0 0 0 0 0,0 0 0 0 0,0 0 0 0 0,-4-2 0 0 0,-7-2 30 0 0,0 1 0 0 0,0 1 0 0 0,0 1-1 0 0,0 0 1 0 0,0 0 0 0 0,-1 2 0 0 0,1 0 0 0 0,-1 0-1 0 0,1 1 1 0 0,-1 1 0 0 0,1 1 0 0 0,0 0 0 0 0,-1 0-1 0 0,-15 6 1 0 0,21-5-28 0 0,0 1 0 0 0,1-1 0 0 0,0 1 1 0 0,-1 1-1 0 0,1 0 0 0 0,1 0 0 0 0,-1 0 0 0 0,1 1 0 0 0,0 0 0 0 0,-12 14 0 0 0,16-16-21 0 0,0 0 1 0 0,1 1-1 0 0,-1-1 0 0 0,1 1 1 0 0,0 0-1 0 0,0-1 0 0 0,1 1 0 0 0,-1 0 1 0 0,1 0-1 0 0,0 0 0 0 0,1 0 0 0 0,-1 0 1 0 0,1 0-1 0 0,0 0 0 0 0,0 0 0 0 0,1 0 1 0 0,-1 0-1 0 0,1 0 0 0 0,0 0 0 0 0,1 0 1 0 0,-1 0-1 0 0,1 0 0 0 0,0 0 0 0 0,0-1 1 0 0,0 1-1 0 0,1-1 0 0 0,0 0 0 0 0,-1 1 1 0 0,2-1-1 0 0,3 4 0 0 0,1-1-6 0 0,0 0-1 0 0,1-1 0 0 0,0 0 1 0 0,1 0-1 0 0,-1-1 0 0 0,1 0 1 0 0,0 0-1 0 0,11 2 1 0 0,-14-5-12 0 0,-1 0 1 0 0,0-1 0 0 0,1 0 0 0 0,0 0-1 0 0,-1 0 1 0 0,1-1 0 0 0,-1 0-1 0 0,1 0 1 0 0,-1-1 0 0 0,1 0 0 0 0,-1 0-1 0 0,1-1 1 0 0,-1 0 0 0 0,11-4 0 0 0,-17 6 20 0 0,6-2-15 0 0,1-1 0 0 0,-1 0 0 0 0,0 0 0 0 0,0-1-1 0 0,0 0 1 0 0,-1 0 0 0 0,8-7 0 0 0,-10 7 21 0 0,1 0-1 0 0,-1 0 0 0 0,-1 0 1 0 0,1 0-1 0 0,-1 0 1 0 0,1-1-1 0 0,-1 1 1 0 0,0-1-1 0 0,-1 1 0 0 0,1-1 1 0 0,-1 0-1 0 0,0 1 1 0 0,0-1-1 0 0,-1 0 0 0 0,1 0 1 0 0,-1 0-1 0 0,0 0 1 0 0,0 0-1 0 0,-1 0 1 0 0,1 1-1 0 0,-1-1 0 0 0,0 0 1 0 0,-1 0-1 0 0,1 1 1 0 0,-1-1-1 0 0,0 0 0 0 0,0 1 1 0 0,0 0-1 0 0,-1-1 1 0 0,1 1-1 0 0,-5-5 1 0 0,1 3 22 0 0,0 0 1 0 0,-1 0 0 0 0,0 0 0 0 0,0 1 0 0 0,0 0 0 0 0,0 1 0 0 0,-14-7-1 0 0,-60-18 168 0 0,70 25-170 0 0,7 3-26 0 0,1 0 0 0 0,-1 0 0 0 0,0 0 0 0 0,1 0 0 0 0,-1 0-1 0 0,0 1 1 0 0,1 0 0 0 0,-1 0 0 0 0,0 0 0 0 0,1 0 0 0 0,-1 0 0 0 0,0 1-1 0 0,-4 1 1 0 0,-11 2-88 0 0,14-3 121 0 0,-1 0 0 0 0,1 1 0 0 0,0-1 0 0 0,-1 1 0 0 0,-5 3 0 0 0,9-3-34 0 0,0-1 1 0 0,0 0 0 0 0,0 1 0 0 0,0-1 0 0 0,1 1 0 0 0,-1 0 0 0 0,0 0 0 0 0,1 0 0 0 0,-1 0 0 0 0,1 0 0 0 0,0 0 0 0 0,0 0 0 0 0,0 0-1 0 0,0 0 1 0 0,0 0 0 0 0,-1 4 0 0 0,0 1-5 0 0,0 1 0 0 0,1-1 0 0 0,0 1 0 0 0,0 0 0 0 0,1 0 0 0 0,-1-1 0 0 0,2 1 0 0 0,-1 0 0 0 0,1 0 0 0 0,0-1 0 0 0,1 1 0 0 0,0-1 0 0 0,0 1 0 0 0,1-1 0 0 0,-1 0 0 0 0,2 0 0 0 0,4 10 0 0 0,-3-9-3 0 0,0 0 0 0 0,0-1 0 0 0,0 0 0 0 0,1 1 0 0 0,11 9 0 0 0,-13-13 1 0 0,-1-1 0 0 0,1 0 0 0 0,1 0 0 0 0,-1-1-1 0 0,0 1 1 0 0,1-1 0 0 0,-1 0 0 0 0,1 0 0 0 0,-1 0 0 0 0,1-1-1 0 0,9 2 1 0 0,-7-2-22 0 0,0 0-1 0 0,0-1 1 0 0,0 0-1 0 0,0-1 1 0 0,0 0-1 0 0,0 0 1 0 0,0 0 0 0 0,-1-1-1 0 0,1 0 1 0 0,0 0-1 0 0,-1-1 1 0 0,1 0-1 0 0,-1 0 1 0 0,0 0-1 0 0,0-1 1 0 0,0 0-1 0 0,0 0 1 0 0,-1-1-1 0 0,0 1 1 0 0,0-1 0 0 0,0 0-1 0 0,0-1 1 0 0,-1 1-1 0 0,0-1 1 0 0,4-7-1 0 0,-3 5 28 0 0,0-1 0 0 0,-1 0 0 0 0,0 0-1 0 0,4-17 1 0 0,1-23 35 0 0,-8 44-28 0 0,-1 1-1 0 0,0-1 1 0 0,0 0-1 0 0,-1 0 1 0 0,1 1 0 0 0,-1-1-1 0 0,0 0 1 0 0,-2-4-1 0 0,-2-9 22 0 0,4 15-14 0 0,0-1-1 0 0,0 0 0 0 0,0 1 0 0 0,0-1 1 0 0,-1 1-1 0 0,0 0 0 0 0,1-1 0 0 0,-6-5 1 0 0,-1-1 4 0 0,5 5 0 0 0,-1-1 0 0 0,0 1-1 0 0,0 1 1 0 0,-1-1 0 0 0,1 1 0 0 0,-1-1 0 0 0,0 1 0 0 0,-10-5 0 0 0,14 8-7 0 0,-12-4 70 0 0,0 0 1 0 0,-20-3 0 0 0,30 7-63 0 0,-1 0 0 0 0,0 1 0 0 0,0 0 0 0 0,0 0 0 0 0,0 0 0 0 0,0 0 0 0 0,0 0 1 0 0,0 1-1 0 0,0 0 0 0 0,0 0 0 0 0,1 0 0 0 0,-1 0 0 0 0,-5 3 0 0 0,3-1-17 0 0,1 0 0 0 0,-1 0 0 0 0,1 1 0 0 0,0 0 0 0 0,0 0 0 0 0,0 0 0 0 0,0 1 0 0 0,1-1 0 0 0,0 1 0 0 0,0 0 0 0 0,0 1-1 0 0,1-1 1 0 0,-1 1 0 0 0,1-1 0 0 0,1 1 0 0 0,-1 0 0 0 0,1 0 0 0 0,0 0 0 0 0,0 0 0 0 0,1 1 0 0 0,-1-1 0 0 0,2 0 0 0 0,-1 1 0 0 0,1-1 0 0 0,-1 1 0 0 0,2-1-1 0 0,-1 1 1 0 0,1-1 0 0 0,2 10 0 0 0,0-7-22 0 0,0 0 0 0 0,0 0 0 0 0,0 0 0 0 0,1 0 0 0 0,8 11-1 0 0,-10-16 17 0 0,1 0-1 0 0,0-1 0 0 0,0 1 0 0 0,0-1 0 0 0,1 0 1 0 0,-1 1-1 0 0,1-2 0 0 0,0 1 0 0 0,0 0 1 0 0,0-1-1 0 0,0 0 0 0 0,8 4 0 0 0,-5-4-7 0 0,-1 0-1 0 0,1 0 0 0 0,-1-1 0 0 0,1 0 1 0 0,0 0-1 0 0,0-1 0 0 0,7 0 1 0 0,-10 0 10 0 0,0 0-1 0 0,0-1 1 0 0,0 1 0 0 0,0-1 0 0 0,-1 0 0 0 0,1 0 0 0 0,0-1 0 0 0,-1 1 0 0 0,1-1-1 0 0,0 0 1 0 0,-1 0 0 0 0,0 0 0 0 0,6-4 0 0 0,4-5-7 0 0,-11 10 12 0 0,1-1 0 0 0,-1 1 0 0 0,0-1 0 0 0,0 0 0 0 0,0 0 1 0 0,0 0-1 0 0,0-1 0 0 0,0 1 0 0 0,2-4 0 0 0,1-4 0 0 0,0 1 2 0 0,0-1 0 0 0,0 0 0 0 0,-1 0 1 0 0,6-19-1 0 0,-10 27 4 0 0,0 0 0 0 0,0 0-1 0 0,0 0 1 0 0,0 0 0 0 0,0 0 0 0 0,-1 1 0 0 0,1-1 0 0 0,-1-3 0 0 0,-1-9-6 0 0,1 10 9 0 0,1-1 0 0 0,-1 1 1 0 0,0 0-1 0 0,0 0 0 0 0,-1 0 0 0 0,1 0 0 0 0,-1 0 0 0 0,1 0 0 0 0,-1 1 0 0 0,-1-1 0 0 0,1 0 0 0 0,0 1 0 0 0,-1 0 1 0 0,0-1-1 0 0,0 1 0 0 0,-5-5 0 0 0,2 3 20 0 0,-1 0 0 0 0,1 0 0 0 0,-1 0 0 0 0,0 1 0 0 0,-1 0 0 0 0,1 0 0 0 0,-14-4 0 0 0,16 7-24 0 0,-1 0 1 0 0,0 0-1 0 0,0 0 0 0 0,1 1 1 0 0,-1-1-1 0 0,0 1 0 0 0,0 1 1 0 0,0-1-1 0 0,0 1 1 0 0,1 0-1 0 0,-1 1 0 0 0,0-1 1 0 0,1 1-1 0 0,-1 0 0 0 0,1 0 1 0 0,0 1-1 0 0,-10 6 1 0 0,4-2 3 0 0,1 1 1 0 0,-1 0-1 0 0,2 1 1 0 0,-1 0-1 0 0,2 0 1 0 0,-1 1 0 0 0,-8 12-1 0 0,13-15-9 0 0,0-1 0 0 0,0 1 0 0 0,1 1 0 0 0,0-1 0 0 0,0 0 0 0 0,0 1 0 0 0,1 0 0 0 0,0 0 0 0 0,1-1 0 0 0,0 1 0 0 0,0 0 0 0 0,0 0 0 0 0,1 0 0 0 0,0 0 0 0 0,1 0 0 0 0,2 10 0 0 0,-2-12 0 0 0,0 1 0 0 0,1-1 0 0 0,0 0 0 0 0,1 0 0 0 0,-1 0 0 0 0,1 0 0 0 0,0 0 0 0 0,1-1 0 0 0,-1 1 0 0 0,1-1 0 0 0,0 0 0 0 0,0 0 0 0 0,1 0 0 0 0,0-1 0 0 0,0 0 0 0 0,0 0 0 0 0,0 0 0 0 0,0 0 0 0 0,1-1 0 0 0,7 4 0 0 0,-5-4-22 0 0,-1 0 0 0 0,0-1 1 0 0,1 1-1 0 0,-1-2 0 0 0,1 1 0 0 0,0-1 0 0 0,-1 0 0 0 0,1-1 0 0 0,0 0 1 0 0,0 0-1 0 0,-1-1 0 0 0,1 0 0 0 0,0 0 0 0 0,12-4 0 0 0,-9 2-11 0 0,0-1 1 0 0,0 0-1 0 0,0 0 0 0 0,-1-1 0 0 0,1-1 1 0 0,-1 1-1 0 0,17-14 0 0 0,-22 14 31 0 0,1 0 0 0 0,-1 0 1 0 0,0-1-1 0 0,-1 1 0 0 0,1-1 0 0 0,-1 0 0 0 0,0 0 0 0 0,0-1 0 0 0,-1 1 1 0 0,0-1-1 0 0,0 1 0 0 0,0-1 0 0 0,2-11 0 0 0,-5 15 13 0 0,0 0 0 0 0,0 0 0 0 0,0-1-1 0 0,0 1 1 0 0,-1 0 0 0 0,1 0 0 0 0,-1 0 0 0 0,0 0 0 0 0,0 0-1 0 0,0 0 1 0 0,0 0 0 0 0,0 0 0 0 0,-1 1 0 0 0,1-1-1 0 0,-1 0 1 0 0,0 1 0 0 0,1-1 0 0 0,-1 1 0 0 0,-1 0-1 0 0,1-1 1 0 0,0 1 0 0 0,0 0 0 0 0,-1 0 0 0 0,1 0-1 0 0,-1 1 1 0 0,0-1 0 0 0,-4-2 0 0 0,-7-3 65 0 0,11 5-52 0 0,0 1-1 0 0,0-1 1 0 0,0 1-1 0 0,-1-1 1 0 0,-6-1-1 0 0,-7-1 43 0 0,0 0-4 0 0,1 1-1 0 0,-1 1 1 0 0,-19-1-1 0 0,24 3-78 0 0,0 1 0 0 0,0 0 0 0 0,1 0 0 0 0,-1 2 0 0 0,0-1 0 0 0,1 1 0 0 0,0 1 0 0 0,0 0 0 0 0,0 1 0 0 0,0 0-1 0 0,1 0 1 0 0,-1 1 0 0 0,1 1 0 0 0,-16 13 0 0 0,22-16 17 0 0,1 1 0 0 0,-1-1 0 0 0,1 1 0 0 0,-1 0 0 0 0,2 0 0 0 0,-1 0 0 0 0,0 1 0 0 0,1-1 0 0 0,0 0 0 0 0,0 1 0 0 0,1 0 0 0 0,-1-1 0 0 0,1 1 0 0 0,0 0 0 0 0,1 0 0 0 0,0 0 0 0 0,0-1 0 0 0,0 1 0 0 0,0 0 0 0 0,1 0 0 0 0,0 0 0 0 0,0-1 0 0 0,1 1 0 0 0,-1 0 0 0 0,5 7 0 0 0,-3-5 0 0 0,1-1 0 0 0,1 1 0 0 0,-1-1 0 0 0,2 0 0 0 0,-1 0 0 0 0,1 0 0 0 0,-1-1 0 0 0,2 0 0 0 0,-1 0 0 0 0,1-1 0 0 0,0 1 0 0 0,0-1 0 0 0,0-1 0 0 0,1 0 0 0 0,0 0 0 0 0,0 0 0 0 0,0-1 0 0 0,15 5 0 0 0,-14-6-106 0 0,0 0 0 0 0,0 0-1 0 0,0-1 1 0 0,0 0 0 0 0,1 0 0 0 0,-1-1-1 0 0,0-1 1 0 0,0 1 0 0 0,1-1-1 0 0,-1-1 1 0 0,0 0 0 0 0,0 0 0 0 0,16-7-1 0 0,11-7-493 0 0,68-33-1861 0 0,-90 41 1362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3:48.0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419 173 4896 0 0,'0'0'223'0'0,"-9"-12"26"0"0,5 8 403 0 0,0 0 1 0 0,0 1-1 0 0,0-1 1 0 0,0 1-1 0 0,-6-3 0 0 0,7 4-314 0 0,2 2-144 0 0,-1-1 0 0 0,1 0 0 0 0,0 1 0 0 0,0-1 0 0 0,0 0 0 0 0,0 1 0 0 0,0-1 0 0 0,0 0 0 0 0,0 0 0 0 0,0 0 0 0 0,0 0 0 0 0,0 0 0 0 0,0 0 0 0 0,1 0 0 0 0,-1 0 0 0 0,0 0 0 0 0,1-1 0 0 0,-1 1 0 0 0,0-2 0 0 0,1 3-142 0 0,-1-1 0 0 0,1 0 0 0 0,-1 1 0 0 0,1-1 0 0 0,-1 0 0 0 0,1 1 0 0 0,-1-1 0 0 0,1 0 0 0 0,-1 1 0 0 0,0-1 0 0 0,0 1 0 0 0,1-1 0 0 0,-1 1 0 0 0,0 0 0 0 0,0-1 0 0 0,-1 1 0 0 0,-13-6 433 0 0,11 5-344 0 0,0 0-1 0 0,0 1 1 0 0,0-1 0 0 0,0 1-1 0 0,0 0 1 0 0,0 1 0 0 0,0-1-1 0 0,0 0 1 0 0,0 1 0 0 0,0 0-1 0 0,0 0 1 0 0,0 0-1 0 0,1 1 1 0 0,-1 0 0 0 0,-5 2-1 0 0,6-2-84 0 0,1-1-1 0 0,0 0 0 0 0,0 1 0 0 0,-1 0 0 0 0,1-1 0 0 0,1 1 0 0 0,-1 0 0 0 0,0 0 0 0 0,0 0 0 0 0,1 0 0 0 0,-1 0 0 0 0,1 1 0 0 0,-1-1 0 0 0,1 0 0 0 0,0 1 0 0 0,0-1 0 0 0,-1 5 0 0 0,-1 3 74 0 0,1 2 0 0 0,-2 20 0 0 0,2-13-69 0 0,1-13-60 0 0,0 1 1 0 0,1-1-1 0 0,0 1 1 0 0,0-1-1 0 0,1 1 1 0 0,0-1-1 0 0,0 0 1 0 0,0 1-1 0 0,1-1 1 0 0,0 0-1 0 0,0 0 1 0 0,0 0-1 0 0,1 0 1 0 0,0 0-1 0 0,0 0 1 0 0,1-1-1 0 0,-1 0 1 0 0,1 0-1 0 0,0 0 1 0 0,10 9-1 0 0,-6-8 0 0 0,0 0 0 0 0,0 0 0 0 0,0-1 0 0 0,1 0 0 0 0,18 6 0 0 0,-21-9 0 0 0,0 0 0 0 0,0-1 0 0 0,0 0 0 0 0,0 0 0 0 0,0-1 0 0 0,1 1 0 0 0,-1-1 0 0 0,0-1 0 0 0,0 1 0 0 0,11-3 0 0 0,-3-1-37 0 0,-2 1-1 0 0,1-2 0 0 0,0 0 0 0 0,-1 0 0 0 0,0-1 0 0 0,0-1 0 0 0,14-10 0 0 0,-20 13 37 0 0,0-1 0 0 0,-1 1-1 0 0,0-1 1 0 0,0 0 0 0 0,0 0 0 0 0,0-1 0 0 0,-1 0-1 0 0,0 1 1 0 0,0-1 0 0 0,-1-1 0 0 0,0 1 0 0 0,0 0-1 0 0,0-1 1 0 0,-1 1 0 0 0,3-13 0 0 0,-5 13 32 0 0,0 0 0 0 0,0 1 0 0 0,-1-1 1 0 0,0 0-1 0 0,0 0 0 0 0,0 1 0 0 0,-1-1 0 0 0,1 1 1 0 0,-1-1-1 0 0,-1 1 0 0 0,1 0 0 0 0,-6-8 0 0 0,0-5 110 0 0,4 13-81 0 0,0 0 0 0 0,-1-1-1 0 0,1 2 1 0 0,-1-1 0 0 0,0 0 0 0 0,0 1-1 0 0,-10-6 1 0 0,10 5 14 0 0,-1 2-15 0 0,0 0-1 0 0,0 0 1 0 0,0 0-1 0 0,0 0 1 0 0,0 1-1 0 0,-1 0 1 0 0,1 0-1 0 0,-1 1 1 0 0,1 0-1 0 0,-1 0 1 0 0,0 1-1 0 0,1-1 1 0 0,-1 1-1 0 0,0 1 1 0 0,-6 0-1 0 0,-13 4 153 0 0,18-4-166 0 0,0 0 1 0 0,1 1-1 0 0,-13 4 0 0 0,11-2 38 0 0,0 0 1 0 0,1 0-1 0 0,-1 1 0 0 0,1 0 0 0 0,0 0 0 0 0,-13 12 0 0 0,18-13-107 0 0,0-1-1 0 0,0 0 1 0 0,0 1 0 0 0,0 0-1 0 0,1-1 1 0 0,0 1 0 0 0,0 0-1 0 0,0 0 1 0 0,0 1 0 0 0,0-1-1 0 0,1 0 1 0 0,0 1 0 0 0,0-1-1 0 0,0 0 1 0 0,0 1 0 0 0,1 8-1 0 0,0-3 25 0 0,-1-5 0 0 0,1 0 0 0 0,0 0 0 0 0,0 0 0 0 0,1 0 0 0 0,0 0 0 0 0,-1 0 0 0 0,2 0 0 0 0,-1 0 0 0 0,0-1 0 0 0,3 6 0 0 0,1-1 0 0 0,0 0 0 0 0,1 0 0 0 0,0 0 0 0 0,13 14-1 0 0,-15-19 2 0 0,-1-1 0 0 0,1 0 0 0 0,0 0 0 0 0,0 0 0 0 0,0-1-1 0 0,0 1 1 0 0,0-1 0 0 0,1 0 0 0 0,-1 0 0 0 0,0-1 0 0 0,1 1-1 0 0,0-1 1 0 0,4 1 0 0 0,3-1 3 0 0,-1 0-1 0 0,0-1 1 0 0,0 0 0 0 0,1-1 0 0 0,-1-1-1 0 0,0 1 1 0 0,0-2 0 0 0,0 1-1 0 0,17-8 1 0 0,-11 3-95 0 0,0-1 0 0 0,0 0 0 0 0,-1-2 1 0 0,30-22-1 0 0,-42 29 79 0 0,-1-1 0 0 0,1 1-1 0 0,0-1 1 0 0,-1 0 0 0 0,0-1 0 0 0,0 1 0 0 0,0-1 0 0 0,-1 1 0 0 0,1-1 0 0 0,-1 0 0 0 0,0 0 0 0 0,0 1 0 0 0,-1-2 0 0 0,0 1-1 0 0,2-9 1 0 0,-4 9 25 0 0,1-1-1 0 0,-1 1 1 0 0,0-1-1 0 0,-1 1 1 0 0,1 0-1 0 0,-1-1 1 0 0,0 1-1 0 0,0 0 1 0 0,-6-8-1 0 0,2 1 19 0 0,2 5 51 0 0,-1 0 0 0 0,0 0 0 0 0,0 1 0 0 0,-1 0 0 0 0,0-1 0 0 0,0 2 0 0 0,-1-1 0 0 0,1 1 0 0 0,-8-4 0 0 0,3 3 19 0 0,0 1 0 0 0,1 1 0 0 0,-2 0 0 0 0,1 0-1 0 0,0 1 1 0 0,-1 0 0 0 0,1 1 0 0 0,-1 1 0 0 0,-17-1-1 0 0,16 3-14 0 0,0-1-1 0 0,1 2 0 0 0,-1 0 0 0 0,1 1 1 0 0,-1 0-1 0 0,1 0 0 0 0,0 1 1 0 0,0 1-1 0 0,-20 12 0 0 0,17-8-40 0 0,0 0-1 0 0,1 2 1 0 0,1-1 0 0 0,0 2-1 0 0,0 0 1 0 0,-16 21 0 0 0,23-25-71 0 0,1 1 1 0 0,0-1 0 0 0,0 1 0 0 0,1 0-1 0 0,0 0 1 0 0,1 1 0 0 0,-4 17-1 0 0,-1 0 31 0 0,7-22 0 0 0,-1 1-1 0 0,1 0 1 0 0,0 0-1 0 0,0 0 1 0 0,1 0-1 0 0,0 0 1 0 0,0-1 0 0 0,0 1-1 0 0,1 0 1 0 0,0 0-1 0 0,0 0 1 0 0,0 0-1 0 0,1 0 1 0 0,0-1-1 0 0,0 1 1 0 0,0-1-1 0 0,1 1 1 0 0,0-1-1 0 0,0 0 1 0 0,0 0-1 0 0,0 0 1 0 0,1-1 0 0 0,0 1-1 0 0,6 5 1 0 0,-4-6-14 0 0,-1 0 0 0 0,1 0 0 0 0,0-1 0 0 0,1 1 0 0 0,-1-1 0 0 0,0-1 0 0 0,1 1 0 0 0,0-1 0 0 0,-1-1 0 0 0,10 2 1 0 0,-6-2 10 0 0,0 0 1 0 0,0-1 0 0 0,0 0 0 0 0,0-1-1 0 0,0 0 1 0 0,15-4 0 0 0,-14 3 13 0 0,0-1-1 0 0,0 0 1 0 0,-1-1-1 0 0,1 0 1 0 0,-1 0-1 0 0,0-1 1 0 0,-1 0-1 0 0,1-1 1 0 0,-1 0 0 0 0,0-1-1 0 0,15-14 1 0 0,-14 10-52 0 0,-1 0 0 0 0,0-1 0 0 0,-1 0 0 0 0,0-1 1 0 0,-1 0-1 0 0,10-26 0 0 0,-15 33 48 0 0,0-1 0 0 0,-1 1 1 0 0,0 0-1 0 0,0-1 0 0 0,-1 1 1 0 0,1 0-1 0 0,-1-1 0 0 0,-1 1 0 0 0,1-1 1 0 0,-1 1-1 0 0,0 0 0 0 0,-1-1 0 0 0,0 1 1 0 0,0 0-1 0 0,0 0 0 0 0,0 0 1 0 0,-1 1-1 0 0,0-1 0 0 0,-5-7 0 0 0,1 6 73 0 0,0 1 0 0 0,0-1 0 0 0,-1 1 0 0 0,0 1 0 0 0,0 0 0 0 0,0 0 0 0 0,-11-5 0 0 0,10 7-20 0 0,0 0 0 0 0,0 1 1 0 0,0 0-1 0 0,0 0 0 0 0,-1 0 0 0 0,-17 1 0 0 0,10 1 42 0 0,-1 1-1 0 0,-33 6 1 0 0,38-4-111 0 0,-1 1 0 0 0,1 0 0 0 0,0 2 0 0 0,0-1 0 0 0,1 1 0 0 0,-1 1 0 0 0,1 0 0 0 0,1 1 0 0 0,0 0 0 0 0,0 1 0 0 0,0 0 0 0 0,1 1 0 0 0,-12 15 0 0 0,14-16-1 0 0,1 1-1 0 0,0 0 1 0 0,0 0-1 0 0,1 1 1 0 0,1-1-1 0 0,0 1 1 0 0,0 1-1 0 0,1-1 1 0 0,1 1-1 0 0,0-1 1 0 0,0 1-1 0 0,1 0 1 0 0,1 0-1 0 0,0 0 1 0 0,1 24-1 0 0,1-29 1 0 0,0-1 0 0 0,0 1-1 0 0,1-1 1 0 0,-1 0 0 0 0,2 1-1 0 0,-1-1 1 0 0,1 0 0 0 0,0 0-1 0 0,0-1 1 0 0,1 1 0 0 0,-1 0-1 0 0,1-1 1 0 0,0 0 0 0 0,1 0-1 0 0,-1 0 1 0 0,1-1 0 0 0,0 0-1 0 0,0 1 1 0 0,1-2 0 0 0,-1 1-1 0 0,1-1 1 0 0,0 1 0 0 0,0-2-1 0 0,0 1 1 0 0,0-1 0 0 0,12 4-1 0 0,-5-4-67 0 0,0 0 0 0 0,0-1 0 0 0,0 0 0 0 0,0-1 0 0 0,0-1 0 0 0,-1 1 0 0 0,1-2 0 0 0,0 0-1 0 0,0-1 1 0 0,21-7 0 0 0,-18 3 304 0 0,18-10-1 0 0,-6 2-24 0 0,-18 9-201 0 0,1 0-1 0 0,-1-1 1 0 0,0 0-1 0 0,-1-1 1 0 0,1 0-1 0 0,-1-1 1 0 0,-1 0 0 0 0,14-19-1 0 0,-17 21-4 0 0,-1 0-1 0 0,1-1 0 0 0,-2 0 0 0 0,1 0 1 0 0,-1 0-1 0 0,0 0 0 0 0,-1 0 0 0 0,0-1 1 0 0,2-13-1 0 0,-4 15 9 0 0,0 1 0 0 0,0-1 0 0 0,0 1 0 0 0,-1-1 0 0 0,0 1 0 0 0,-1-1 0 0 0,1 1 0 0 0,-1 0 0 0 0,0-1-1 0 0,-1 1 1 0 0,1 0 0 0 0,-1 0 0 0 0,-4-5 0 0 0,1 1 39 0 0,-1 1 0 0 0,0 0-1 0 0,0 1 1 0 0,-1 0-1 0 0,-12-10 1 0 0,1 3 145 0 0,-30-17 0 0 0,41 28-179 0 0,0 0-1 0 0,0 0 1 0 0,0 1-1 0 0,0 0 1 0 0,0 0-1 0 0,-1 1 1 0 0,1 0-1 0 0,-1 0 0 0 0,0 1 1 0 0,0 0-1 0 0,1 1 1 0 0,-1 0-1 0 0,0 0 1 0 0,0 1-1 0 0,0 0 1 0 0,1 1-1 0 0,-1-1 1 0 0,1 2-1 0 0,-1-1 1 0 0,1 1-1 0 0,0 1 1 0 0,0-1-1 0 0,0 1 1 0 0,0 1-1 0 0,1-1 0 0 0,0 2 1 0 0,0-1-1 0 0,0 0 1 0 0,0 1-1 0 0,1 1 1 0 0,0-1-1 0 0,1 1 1 0 0,-10 13-1 0 0,11-11-23 0 0,-1 0-1 0 0,1 0 1 0 0,0 1 0 0 0,1-1-1 0 0,0 1 1 0 0,1 0-1 0 0,0 0 1 0 0,1 0 0 0 0,-1 0-1 0 0,2 13 1 0 0,0-16 3 0 0,0 1-1 0 0,1 0 1 0 0,0 0-1 0 0,0 0 1 0 0,1-1 0 0 0,0 1-1 0 0,0-1 1 0 0,1 1-1 0 0,0-1 1 0 0,0 0 0 0 0,1 0-1 0 0,0 0 1 0 0,8 11 0 0 0,-6-12 5 0 0,0 0 0 0 0,0 0 1 0 0,0 0-1 0 0,1-1 0 0 0,0 0 1 0 0,0 0-1 0 0,0-1 0 0 0,1 0 1 0 0,-1 0-1 0 0,1-1 0 0 0,0 1 1 0 0,0-2-1 0 0,0 1 0 0 0,0-1 1 0 0,1-1-1 0 0,-1 1 0 0 0,0-1 1 0 0,1-1-1 0 0,8 0 0 0 0,0 0-14 0 0,-1-1-1 0 0,0-1 1 0 0,0 0-1 0 0,28-8 1 0 0,-35 7 4 0 0,1-1 0 0 0,0 0 0 0 0,-1 0 0 0 0,0-1 0 0 0,0 0 0 0 0,0 0 0 0 0,-1-1 0 0 0,13-11 0 0 0,-8 5-7 0 0,0 0 133 0 0,14-17 1 0 0,-23 23-98 0 0,0 1-1 0 0,0-1 1 0 0,-1 0 0 0 0,0 1 0 0 0,0-1 0 0 0,4-12 0 0 0,-4 6-72 0 0,0 0 0 0 0,0 0 0 0 0,-1 0 0 0 0,-1 0 0 0 0,0-21 1 0 0,-1 26 74 0 0,-1 0-1 0 0,0 1 1 0 0,0-1 0 0 0,0 0 0 0 0,-1 1 0 0 0,0-1 0 0 0,0 1 0 0 0,-1 0 0 0 0,0 0 0 0 0,0 0-1 0 0,0 0 1 0 0,-5-5 0 0 0,1 1 33 0 0,0 1-1 0 0,-1 1 1 0 0,0-1 0 0 0,-1 1-1 0 0,0 1 1 0 0,0 0-1 0 0,-1 0 1 0 0,0 0 0 0 0,0 1-1 0 0,0 1 1 0 0,-1 0-1 0 0,-19-6 1 0 0,12 5 7 0 0,-1 2 0 0 0,0 0 1 0 0,-20 0-1 0 0,29 3-44 0 0,0 1 0 0 0,-1 1 1 0 0,1 0-1 0 0,0 0 0 0 0,0 1 0 0 0,0 0 0 0 0,-15 6 1 0 0,18-6-25 0 0,0 2 1 0 0,-1-1 0 0 0,2 1 0 0 0,-1 0 0 0 0,0 1-1 0 0,1-1 1 0 0,0 1 0 0 0,0 0 0 0 0,0 1 0 0 0,0 0-1 0 0,1 0 1 0 0,0 0 0 0 0,0 0 0 0 0,1 1 0 0 0,0 0-1 0 0,0 0 1 0 0,-5 13 0 0 0,6-12-2 0 0,0 2 0 0 0,1-1-1 0 0,0 0 1 0 0,0 0 0 0 0,1 1 0 0 0,0-1 0 0 0,1 1 0 0 0,0-1-1 0 0,0 0 1 0 0,1 1 0 0 0,1-1 0 0 0,-1 0 0 0 0,1 1 0 0 0,6 15 0 0 0,-3-15-5 0 0,-1-1 1 0 0,1 1 0 0 0,1-1 0 0 0,0 0 0 0 0,0 0 0 0 0,0-1 0 0 0,1 0 0 0 0,1 0 0 0 0,-1-1 0 0 0,1 1 0 0 0,1-2 0 0 0,-1 1 0 0 0,1-1 0 0 0,0-1 0 0 0,0 1 0 0 0,1-1 0 0 0,0-1 0 0 0,0 0 0 0 0,0 0-1 0 0,0-1 1 0 0,0-1 0 0 0,1 1 0 0 0,14 0 0 0 0,-13-2-4 0 0,0-1 1 0 0,0-1-1 0 0,1 0 0 0 0,-1 0 0 0 0,0-1 0 0 0,0-1 1 0 0,0 0-1 0 0,-1 0 0 0 0,1-1 0 0 0,11-6 0 0 0,-18 7 28 0 0,1 0 0 0 0,-1 0-1 0 0,1-1 1 0 0,-1 1-1 0 0,0-1 1 0 0,0-1 0 0 0,-1 1-1 0 0,0-1 1 0 0,1 1-1 0 0,-1-1 1 0 0,-1-1-1 0 0,1 1 1 0 0,-1 0 0 0 0,0-1-1 0 0,0 0 1 0 0,-1 1-1 0 0,1-1 1 0 0,-1 0-1 0 0,0 0 1 0 0,1-11 0 0 0,-3 10 3 0 0,0 0 0 0 0,0 0 1 0 0,-1 0-1 0 0,0 0 1 0 0,0 0-1 0 0,-3-9 1 0 0,1 5-34 0 0,0 3 13 0 0,0 0 0 0 0,-1 1 0 0 0,1 0 0 0 0,-2-1 0 0 0,1 2 0 0 0,-1-1 0 0 0,-10-12 0 0 0,6 9 133 0 0,-1 1 0 0 0,1-1 0 0 0,-2 2 1 0 0,1 0-1 0 0,-1 0 0 0 0,0 1 0 0 0,-20-10 0 0 0,21 12-53 0 0,0 1 0 0 0,0 0 0 0 0,-1 1 0 0 0,1 0 0 0 0,-1 1 0 0 0,0 0 0 0 0,1 0 0 0 0,-1 1 0 0 0,-19 1 0 0 0,25 0-103 0 0,-1 1 0 0 0,0 0-1 0 0,1 1 1 0 0,-1-1 0 0 0,1 1 0 0 0,-1 0 0 0 0,1 1 0 0 0,0-1-1 0 0,0 1 1 0 0,0 0 0 0 0,0 0 0 0 0,1 0 0 0 0,-1 1 0 0 0,1 0 0 0 0,-5 4-1 0 0,2 0 10 0 0,0 1 0 0 0,1 0 0 0 0,0 0 0 0 0,0 0-1 0 0,1 0 1 0 0,0 1 0 0 0,-3 11 0 0 0,5-13 7 0 0,2-1 0 0 0,-1 1-1 0 0,1 0 1 0 0,0 0 0 0 0,0-1 0 0 0,1 1 0 0 0,0 0-1 0 0,1 0 1 0 0,0 0 0 0 0,0 0 0 0 0,1-1 0 0 0,-1 1 0 0 0,2 0-1 0 0,-1-1 1 0 0,1 0 0 0 0,0 1 0 0 0,1-1 0 0 0,8 13 0 0 0,-7-14-2 0 0,1 0 1 0 0,0 0 0 0 0,0 0 0 0 0,0-1-1 0 0,1 0 1 0 0,0 0 0 0 0,0 0-1 0 0,0-1 1 0 0,1 0 0 0 0,-1-1 0 0 0,1 1-1 0 0,0-2 1 0 0,0 1 0 0 0,14 2 0 0 0,-10-3 8 0 0,1 0 0 0 0,-1-1 0 0 0,1-1 0 0 0,-1 0 0 0 0,1-1 1 0 0,-1 0-1 0 0,0-1 0 0 0,1 0 0 0 0,12-4 0 0 0,-13 2-9 0 0,0 1-1 0 0,-1-1 1 0 0,0-1-1 0 0,0 0 1 0 0,0-1-1 0 0,0 0 1 0 0,10-8-1 0 0,-15 9 16 0 0,0 0-1 0 0,0-1 0 0 0,-1 1 1 0 0,0-1-1 0 0,0 0 0 0 0,0 0 1 0 0,4-8-1 0 0,-7 9 2 0 0,0 1 0 0 0,0 0 0 0 0,0 0 0 0 0,-1-1 1 0 0,1 1-1 0 0,-1-1 0 0 0,0 1 0 0 0,0-1 0 0 0,-1 0 0 0 0,0 1 0 0 0,1-1 0 0 0,-2 1 0 0 0,1-7 0 0 0,-1 5 52 0 0,-1 0-1 0 0,1 1 0 0 0,-1-1 1 0 0,0 0-1 0 0,0 1 0 0 0,0 0 1 0 0,-1-1-1 0 0,0 1 1 0 0,0 0-1 0 0,0 0 0 0 0,-1 1 1 0 0,1-1-1 0 0,-1 1 0 0 0,-9-8 1 0 0,5 4 150 0 0,2 2-135 0 0,0 0 0 0 0,-1 0-1 0 0,0 1 1 0 0,0 0 0 0 0,-1 0-1 0 0,-7-4 1 0 0,-4 0-67 0 0,9 4 0 0 0,1 1 0 0 0,-1-1 0 0 0,-1 2 0 0 0,1-1 0 0 0,0 2 0 0 0,-1-1 0 0 0,0 1 0 0 0,-14-1 0 0 0,14 3-2 0 0,0 1 1 0 0,0 0-1 0 0,0 0 0 0 0,-18 5 0 0 0,23-4-24 0 0,0 0 0 0 0,0 1-1 0 0,0-1 1 0 0,1 1 0 0 0,-1 1-1 0 0,1-1 1 0 0,0 1 0 0 0,0 0-1 0 0,-8 7 1 0 0,7-4 13 0 0,0 0 0 0 0,1 0 0 0 0,0 1 0 0 0,0 0 0 0 0,1 0 0 0 0,-1 0 0 0 0,2 0 0 0 0,-1 1 0 0 0,1-1 0 0 0,1 1 0 0 0,-1 0 0 0 0,2 0 0 0 0,-1 0 0 0 0,1 0 0 0 0,0 0 0 0 0,2 17 0 0 0,-1-17 32 0 0,1 0-1 0 0,0 0 0 0 0,1-1 1 0 0,-1 1-1 0 0,2-1 0 0 0,-1 0 1 0 0,1 1-1 0 0,1-1 0 0 0,-1 0 1 0 0,1-1-1 0 0,1 1 0 0 0,-1-1 1 0 0,1 0-1 0 0,1 0 0 0 0,-1 0 1 0 0,1-1-1 0 0,12 11 1 0 0,-10-11-59 0 0,1 0 0 0 0,0-1 0 0 0,0 0 0 0 0,0 0 0 0 0,0-1 0 0 0,1 0 0 0 0,0 0 0 0 0,0-1 1 0 0,0-1-1 0 0,19 3 0 0 0,-21-4 16 0 0,0-1 0 0 0,0 0 0 0 0,0-1 0 0 0,0 0 0 0 0,0 0 0 0 0,-1 0 0 0 0,1-1 1 0 0,0 0-1 0 0,-1-1 0 0 0,1 0 0 0 0,-1 0 0 0 0,0 0 0 0 0,0-1 0 0 0,12-9 0 0 0,-13 9 24 0 0,0 0 0 0 0,0-1 0 0 0,-1 0 0 0 0,1 0 0 0 0,-1 0 0 0 0,0-1 0 0 0,-1 0 0 0 0,1 0 0 0 0,3-7 0 0 0,8-13 0 0 0,-13 22 0 0 0,0 0 0 0 0,-1 1 0 0 0,1-1 0 0 0,-1-1 0 0 0,0 1 0 0 0,0 0 0 0 0,-1 0 0 0 0,1-1 0 0 0,1-6 0 0 0,-2 1 28 0 0,0 0 0 0 0,0 0 0 0 0,-1-1 1 0 0,0 1-1 0 0,-1 0 0 0 0,0 0 0 0 0,-1 0 0 0 0,0 0 0 0 0,-1 0 0 0 0,0 0 0 0 0,0 1 0 0 0,-1-1 0 0 0,0 1 0 0 0,-7-11 1 0 0,7 13-5 0 0,-1 0 1 0 0,0 1-1 0 0,-1 0 1 0 0,1 0 0 0 0,-1 0-1 0 0,0 1 1 0 0,-12-9 0 0 0,3 4 80 0 0,-1 1 1 0 0,-23-10 0 0 0,32 16-104 0 0,1 1 1 0 0,-1 0-1 0 0,0 0 0 0 0,0 1 0 0 0,0 0 0 0 0,0 0 1 0 0,0 0-1 0 0,0 1 0 0 0,0 0 0 0 0,0 1 1 0 0,0-1-1 0 0,0 1 0 0 0,0 1 0 0 0,1-1 0 0 0,-1 1 1 0 0,0 0-1 0 0,-9 5 0 0 0,8-3-1 0 0,0 0 0 0 0,1 0 1 0 0,0 1-1 0 0,-1 0 0 0 0,2 1 0 0 0,-1-1 0 0 0,1 1 0 0 0,-1 0 0 0 0,2 1 1 0 0,-1 0-1 0 0,1 0 0 0 0,0 0 0 0 0,-6 13 0 0 0,5-7-4 0 0,0 0-1 0 0,1 1 0 0 0,1 0 1 0 0,0 0-1 0 0,1 0 1 0 0,1 0-1 0 0,0 0 0 0 0,1 1 1 0 0,1-1-1 0 0,0 1 1 0 0,1-1-1 0 0,0 1 0 0 0,1-1 1 0 0,1 0-1 0 0,0 0 1 0 0,1 0-1 0 0,0 0 0 0 0,1-1 1 0 0,9 18-1 0 0,-11-26-14 0 0,0 0-1 0 0,1 0 1 0 0,-1 0 0 0 0,1-1-1 0 0,0 0 1 0 0,0 0 0 0 0,1 0-1 0 0,-1 0 1 0 0,1 0-1 0 0,0-1 1 0 0,0 0 0 0 0,0 0-1 0 0,0 0 1 0 0,0-1-1 0 0,1 1 1 0 0,-1-1 0 0 0,11 2-1 0 0,-9-3-14 0 0,0 0 1 0 0,0 0-1 0 0,0-1 0 0 0,0 0 0 0 0,0 0 0 0 0,0 0 0 0 0,0-1 0 0 0,0 0 0 0 0,0-1 1 0 0,0 1-1 0 0,-1-2 0 0 0,1 1 0 0 0,-1 0 0 0 0,10-6 0 0 0,-3 0-23 0 0,0 0-1 0 0,0-1 1 0 0,18-16-1 0 0,-25 20-10 0 0,-1-1-1 0 0,0 1 0 0 0,0-1 0 0 0,-1 0 0 0 0,0 0 0 0 0,0-1 1 0 0,0 1-1 0 0,-1-1 0 0 0,4-9 0 0 0,-6 12 19 0 0,2-2 31 0 0,-1 0-1 0 0,0 0 1 0 0,-1 0-1 0 0,1 0 0 0 0,-1-1 1 0 0,-1 1-1 0 0,1 0 1 0 0,-1-13-1 0 0,-1 12 109 0 0,0-1-1 0 0,0 1 1 0 0,-1 0-1 0 0,0 0 1 0 0,0 0 0 0 0,0 1-1 0 0,-1-1 1 0 0,0 1-1 0 0,0-1 1 0 0,-1 1-1 0 0,-7-10 1 0 0,4 7-23 0 0,0 0 0 0 0,-1 1-1 0 0,0-1 1 0 0,0 1 0 0 0,-1 1 0 0 0,0 0 0 0 0,-1 0 0 0 0,0 1 0 0 0,0 0 0 0 0,0 0-1 0 0,-1 1 1 0 0,-20-7 0 0 0,26 12-65 0 0,1-1 0 0 0,0 0 1 0 0,0 1-1 0 0,-1 0 0 0 0,1 0 0 0 0,0 0 0 0 0,-1 0 0 0 0,1 1 0 0 0,0 0 0 0 0,0 0 1 0 0,-1 0-1 0 0,1 0 0 0 0,0 0 0 0 0,0 1 0 0 0,0 0 0 0 0,0 0 0 0 0,1 0 1 0 0,-1 0-1 0 0,1 1 0 0 0,-1 0 0 0 0,1-1 0 0 0,0 1 0 0 0,0 0 0 0 0,0 1 0 0 0,0-1 1 0 0,0 0-1 0 0,1 1 0 0 0,-1-1 0 0 0,-1 6 0 0 0,0 0-13 0 0,1 0-1 0 0,0 0 1 0 0,1 1-1 0 0,0 0 1 0 0,0-1-1 0 0,1 1 1 0 0,1 0-1 0 0,-1 0 1 0 0,2 0-1 0 0,-1 0 1 0 0,1-1-1 0 0,1 1 1 0 0,-1 0-1 0 0,2-1 1 0 0,-1 1 0 0 0,2-1-1 0 0,-1 0 1 0 0,1 0-1 0 0,0 0 1 0 0,1 0-1 0 0,0-1 1 0 0,9 12-1 0 0,-10-15-2 0 0,3 4-16 0 0,0 1 1 0 0,1-1-1 0 0,0-1 0 0 0,1 0 1 0 0,17 14-1 0 0,-15-15-40 0 0,0-1 0 0 0,1 0 0 0 0,19 8-1 0 0,-27-13 51 0 0,1 0 1 0 0,-1 0-1 0 0,0 0 0 0 0,1 0 0 0 0,-1-1 0 0 0,1 1 0 0 0,-1-1 0 0 0,1 0 0 0 0,-1-1 0 0 0,0 1 0 0 0,1-1 0 0 0,-1 0 0 0 0,9-2 0 0 0,-10 2 7 0 0,2-1 5 0 0,0 1 0 0 0,0-1 1 0 0,0 0-1 0 0,0-1 0 0 0,0 1 1 0 0,-1-1-1 0 0,1 0 1 0 0,-1 0-1 0 0,0 0 0 0 0,0-1 1 0 0,0 1-1 0 0,0-1 0 0 0,0 0 1 0 0,4-6-1 0 0,-5 4 18 0 0,0 1 1 0 0,0-1-1 0 0,-1 0 0 0 0,0 0 0 0 0,0 0 0 0 0,0 0 0 0 0,-1 0 1 0 0,0 0-1 0 0,0 0 0 0 0,0 0 0 0 0,-1-1 0 0 0,0 1 1 0 0,0 0-1 0 0,0 0 0 0 0,-1-1 0 0 0,0 1 0 0 0,0 0 0 0 0,-1 0 1 0 0,0 0-1 0 0,0 0 0 0 0,0 0 0 0 0,-1 0 0 0 0,-4-8 1 0 0,0 3 33 0 0,0 0 0 0 0,-1 1-1 0 0,0 0 1 0 0,0 0 0 0 0,-1 0 0 0 0,0 1 0 0 0,-1 0 0 0 0,0 1 0 0 0,-1 0 0 0 0,-15-8 0 0 0,15 10 2 0 0,1 0 1 0 0,-1 1-1 0 0,-14-5 0 0 0,21 9-32 0 0,-1 0 0 0 0,0 0 0 0 0,0 0 0 0 0,0 1 0 0 0,1 0 0 0 0,-1 0 0 0 0,0 0 0 0 0,0 0 0 0 0,0 1 0 0 0,-9 2 0 0 0,11-2-14 0 0,-1 0 0 0 0,0 0 0 0 0,1 0 0 0 0,-1 1 0 0 0,0-1 1 0 0,1 1-1 0 0,0 0 0 0 0,-1 0 0 0 0,1 0 0 0 0,0 1 0 0 0,0-1 0 0 0,0 1 0 0 0,1 0 0 0 0,-1 0 1 0 0,1 0-1 0 0,-1 0 0 0 0,1 0 0 0 0,0 0 0 0 0,0 1 0 0 0,0-1 0 0 0,1 1 0 0 0,-3 6 0 0 0,2-5-12 0 0,1 0 0 0 0,-1 0 0 0 0,1 1-1 0 0,1-1 1 0 0,-1 0 0 0 0,1 0-1 0 0,-1 1 1 0 0,1-1 0 0 0,1 0 0 0 0,1 10-1 0 0,1-5-20 0 0,0 0 0 0 0,0 1 0 0 0,1-1-1 0 0,6 11 1 0 0,-7-16 20 0 0,0 0-1 0 0,0-1 1 0 0,1 0 0 0 0,-1 1-1 0 0,1-1 1 0 0,0 0 0 0 0,0-1-1 0 0,1 1 1 0 0,-1-1 0 0 0,1 0-1 0 0,-1 0 1 0 0,1 0 0 0 0,7 3-1 0 0,-3-3-6 0 0,-1 1 0 0 0,1-2 0 0 0,-1 1 0 0 0,1-1 0 0 0,0-1 0 0 0,0 1 0 0 0,13-1 1 0 0,-9-1-2 0 0,0 0 0 0 0,0-1 0 0 0,0 0 0 0 0,-1-1 1 0 0,16-5-1 0 0,-22 5 13 0 0,-1 0 1 0 0,1-1-1 0 0,-1 1 1 0 0,1-1-1 0 0,-1 0 1 0 0,0-1 0 0 0,0 1-1 0 0,-1-1 1 0 0,1 0-1 0 0,-1 0 1 0 0,0 0-1 0 0,0-1 1 0 0,5-7-1 0 0,-6 8 12 0 0,0 0 0 0 0,-1-1 1 0 0,1 1-1 0 0,-1-1 0 0 0,0 0 0 0 0,0 1 0 0 0,0-1 0 0 0,-1 0 1 0 0,0 0-1 0 0,0 0 0 0 0,0 0 0 0 0,-1 0 0 0 0,1 0 0 0 0,-1-1 0 0 0,0 1 1 0 0,-1 0-1 0 0,-1-8 0 0 0,-3-13 52 0 0,4 22-45 0 0,1-1 0 0 0,-1 0 0 0 0,-1 1 0 0 0,1-1 0 0 0,0 1 0 0 0,-5-9 0 0 0,1 4 36 0 0,0 0-1 0 0,-1 0 1 0 0,0 0-1 0 0,-1 1 1 0 0,0-1 0 0 0,0 2-1 0 0,0-1 1 0 0,-1 1-1 0 0,0 0 1 0 0,-1 1-1 0 0,1 0 1 0 0,-14-7-1 0 0,11 8-32 0 0,0 0-1 0 0,0 0 0 0 0,-1 1 1 0 0,1 0-1 0 0,-1 1 0 0 0,-15-1 1 0 0,21 3-9 0 0,1 1-1 0 0,-1 0 1 0 0,0 0 0 0 0,1 0 0 0 0,-1 1 0 0 0,1 0 0 0 0,-1 0-1 0 0,1 0 1 0 0,-1 1 0 0 0,1 0 0 0 0,0 0 0 0 0,-1 0 0 0 0,1 1-1 0 0,0-1 1 0 0,-8 7 0 0 0,7-3-5 0 0,0-1 0 0 0,1 1 0 0 0,-1 0 0 0 0,1 0 0 0 0,0 0 0 0 0,1 0 0 0 0,0 1 0 0 0,0 0 0 0 0,0 0 0 0 0,1 0 0 0 0,-3 10 0 0 0,1 0 0 0 0,0 0 0 0 0,2 0 0 0 0,-4 35 0 0 0,6-41-18 0 0,1 1 0 0 0,0 0 0 0 0,1-1 0 0 0,0 1-1 0 0,1-1 1 0 0,0 0 0 0 0,1 1 0 0 0,0-1 0 0 0,1 0 0 0 0,0-1-1 0 0,1 1 1 0 0,7 12 0 0 0,-9-19 26 0 0,0 0 0 0 0,0 0 0 0 0,0-1 0 0 0,0 0 0 0 0,1 1 0 0 0,-1-1 0 0 0,1 0 0 0 0,0-1 0 0 0,0 1 0 0 0,0-1 0 0 0,0 1 0 0 0,0-1 0 0 0,5 1 0 0 0,-2-1-5 0 0,0 0 1 0 0,-1-1-1 0 0,1 1 0 0 0,0-2 1 0 0,0 1-1 0 0,0-1 1 0 0,0 0-1 0 0,8-1 0 0 0,-1-1-14 0 0,-1-1 0 0 0,-1 0-1 0 0,1-1 1 0 0,0-1 0 0 0,-1 1-1 0 0,0-2 1 0 0,0 0 0 0 0,21-14-1 0 0,-25 14-26 0 0,1 0 1 0 0,-1-1-1 0 0,1-1 1 0 0,-2 1-1 0 0,1-1 0 0 0,-1 0 1 0 0,-1-1-1 0 0,1 0 0 0 0,-2 0 1 0 0,1 0-1 0 0,5-13 0 0 0,-5 8 42 0 0,-1-1-1 0 0,0 0 1 0 0,5-24-1 0 0,-10 34 9 0 0,1 0 0 0 0,-1 0 0 0 0,0 0 0 0 0,0 0-1 0 0,0 0 1 0 0,-1 0 0 0 0,1 1 0 0 0,-1-1 0 0 0,0 0 0 0 0,-1 0 0 0 0,1 0 0 0 0,-1 1 0 0 0,0-1-1 0 0,0 1 1 0 0,-5-7 0 0 0,0 1 40 0 0,0 1-1 0 0,-1 0 0 0 0,0 0 1 0 0,0 1-1 0 0,-1 0 1 0 0,0 1-1 0 0,-1 0 0 0 0,0 0 1 0 0,-16-8-1 0 0,19 11-37 0 0,-1 1 1 0 0,1 0-1 0 0,-1 0 0 0 0,0 1 0 0 0,0 0 0 0 0,1 1 1 0 0,-1-1-1 0 0,-1 1 0 0 0,1 1 0 0 0,0 0 0 0 0,0 0 1 0 0,0 0-1 0 0,0 1 0 0 0,0 1 0 0 0,-10 2 0 0 0,10-1-28 0 0,0 0 0 0 0,0 1-1 0 0,0 0 1 0 0,0 0 0 0 0,1 1-1 0 0,0 0 1 0 0,0 0 0 0 0,0 0-1 0 0,1 1 1 0 0,-1 0 0 0 0,1 1-1 0 0,1 0 1 0 0,-1-1 0 0 0,-6 13-1 0 0,4-6 4 0 0,1 1-1 0 0,1 0 0 0 0,0 0 0 0 0,1 0 0 0 0,0 0 0 0 0,1 1 0 0 0,-4 24 0 0 0,7-28 16 0 0,1 0-1 0 0,0-1 1 0 0,0 1 0 0 0,1 0-1 0 0,0-1 1 0 0,1 1 0 0 0,0-1-1 0 0,0 1 1 0 0,6 12 0 0 0,-6-17-8 0 0,1 1-1 0 0,0-1 1 0 0,1 0 0 0 0,-1 1 0 0 0,1-2 0 0 0,0 1 0 0 0,1 0 0 0 0,-1-1 0 0 0,1 0 0 0 0,0 0 0 0 0,0 0 0 0 0,1 0 0 0 0,0-1 0 0 0,11 7 0 0 0,-12-9-6 0 0,-1-1 0 0 0,1 1 0 0 0,0-1 0 0 0,0 0 0 0 0,-1 0 1 0 0,1 0-1 0 0,0-1 0 0 0,0 1 0 0 0,0-1 0 0 0,0 0 0 0 0,0-1 0 0 0,0 1 1 0 0,8-3-1 0 0,-2 0-14 0 0,0 0-1 0 0,-1-1 1 0 0,1 0 0 0 0,17-11 0 0 0,-13 7 6 0 0,-1-1-1 0 0,-1 0 1 0 0,0-1 0 0 0,13-13-1 0 0,-20 17 26 0 0,0 0-1 0 0,0-1 1 0 0,-1 0-1 0 0,0 0 1 0 0,0 0-1 0 0,-1-1 1 0 0,0 1 0 0 0,0-1-1 0 0,3-12 1 0 0,-4 11 2 0 0,-1 4 2 0 0,0-1 0 0 0,-1 1 0 0 0,1 0 0 0 0,-1 0 0 0 0,0-1 0 0 0,0 1 0 0 0,-1-1 0 0 0,0 1 0 0 0,0 0 0 0 0,0-1 0 0 0,-1 1 0 0 0,-2-11-1 0 0,2 11 11 0 0,-1-1-1 0 0,0 1 0 0 0,0 0 0 0 0,0-1 1 0 0,0 1-1 0 0,-1 0 0 0 0,0 1 0 0 0,0-1 1 0 0,-1 0-1 0 0,1 1 0 0 0,-1 0 0 0 0,0 0 1 0 0,0 0-1 0 0,0 0 0 0 0,-1 1 0 0 0,-7-5 0 0 0,2 2 10 0 0,0 1-1 0 0,-1 0 0 0 0,1 0 0 0 0,-1 1 0 0 0,-1 1 0 0 0,1 0 0 0 0,0 0 0 0 0,-15 0 0 0 0,20 2-28 0 0,1 1 0 0 0,-1 0-1 0 0,1 1 1 0 0,0-1 0 0 0,-1 1 0 0 0,1 0 0 0 0,-1 1 0 0 0,1-1 0 0 0,0 1 0 0 0,0 0-1 0 0,0 0 1 0 0,0 1 0 0 0,0-1 0 0 0,1 1 0 0 0,-1 0 0 0 0,1 0 0 0 0,-1 1 0 0 0,-6 7-1 0 0,5-5 0 0 0,0 0 0 0 0,1 1 0 0 0,0 0-1 0 0,0 0 1 0 0,1 0 0 0 0,-1 0 0 0 0,1 1-1 0 0,1 0 1 0 0,0 0 0 0 0,0 0-1 0 0,-2 12 1 0 0,3-12-15 0 0,1-1 0 0 0,0 1 0 0 0,0 0 0 0 0,1 0 0 0 0,0 0 0 0 0,1 0 0 0 0,2 13 0 0 0,-2-17 7 0 0,0 0-1 0 0,1 0 1 0 0,-1 0-1 0 0,1 0 1 0 0,0 0-1 0 0,0 0 1 0 0,0 0-1 0 0,1-1 1 0 0,-1 0-1 0 0,1 1 1 0 0,0-1 0 0 0,0 0-1 0 0,0 0 1 0 0,0 0-1 0 0,1-1 1 0 0,3 4-1 0 0,-1-3-6 0 0,-1 0-1 0 0,1-1 1 0 0,0 1-1 0 0,-1-1 1 0 0,1 0-1 0 0,0 0 0 0 0,0-1 1 0 0,1 1-1 0 0,-1-1 1 0 0,12 0-1 0 0,-9-2 9 0 0,0 1-1 0 0,0-1 0 0 0,0-1 0 0 0,0 0 0 0 0,-1 0 0 0 0,1-1 0 0 0,9-3 0 0 0,-5 0-2 0 0,0-1 0 0 0,-1 0 0 0 0,1-1-1 0 0,-2 0 1 0 0,1-1 0 0 0,-1 0 0 0 0,0-1 0 0 0,-1 0-1 0 0,13-17 1 0 0,-16 19 7 0 0,0-2 8 0 0,1 0 0 0 0,8-17 0 0 0,-15 25 1 0 0,0 0 0 0 0,1-1 1 0 0,-1 1-1 0 0,-1-1 0 0 0,1 1 0 0 0,0-1 1 0 0,-1 0-1 0 0,1 1 0 0 0,-1-1 0 0 0,0 0 0 0 0,1 1 1 0 0,-1-1-1 0 0,-1 0 0 0 0,1 1 0 0 0,0-1 1 0 0,-1 1-1 0 0,0-5 0 0 0,-1 3 13 0 0,0-1 0 0 0,1 1 1 0 0,-2-1-1 0 0,1 1 0 0 0,0 0 0 0 0,-1 0 0 0 0,0 0 0 0 0,0 1 0 0 0,0-1 1 0 0,0 1-1 0 0,0-1 0 0 0,-1 1 0 0 0,-6-4 0 0 0,4 2 3 0 0,-1 1 0 0 0,0 0 0 0 0,0 0 0 0 0,0 1-1 0 0,0 0 1 0 0,0 0 0 0 0,-1 1 0 0 0,-12-2 0 0 0,0 1 19 0 0,1 1 0 0 0,-25 1 0 0 0,35 1-70 0 0,0 1-1 0 0,0 0 1 0 0,0 1-1 0 0,1 0 1 0 0,-1 0-1 0 0,1 1 1 0 0,-1 0 0 0 0,1 1-1 0 0,0 0 1 0 0,0 0-1 0 0,1 0 1 0 0,-1 1-1 0 0,1 0 1 0 0,-10 9-1 0 0,9-7 35 0 0,1 1-1 0 0,-1 0 0 0 0,2 0 1 0 0,-1 0-1 0 0,1 1 1 0 0,0 0-1 0 0,1 0 0 0 0,0 0 1 0 0,1 1-1 0 0,-1 0 0 0 0,-4 19 1 0 0,8-23 26 0 0,0-1 1 0 0,0 1 0 0 0,1 0-1 0 0,0-1 1 0 0,0 1 0 0 0,1 8-1 0 0,0-11-34 0 0,-1 1-1 0 0,1-1 1 0 0,0 1 0 0 0,0-1-1 0 0,0 0 1 0 0,1 0-1 0 0,-1 0 1 0 0,1 1 0 0 0,0-1-1 0 0,0 0 1 0 0,0-1 0 0 0,3 5-1 0 0,0-2-7 0 0,1-1 0 0 0,-1 1 0 0 0,1-1-1 0 0,0 0 1 0 0,1 0 0 0 0,-1 0 0 0 0,1-1 0 0 0,-1 0-1 0 0,1-1 1 0 0,0 1 0 0 0,0-1 0 0 0,0 0 0 0 0,0-1 0 0 0,1 0-1 0 0,11 0 1 0 0,-9-1-3 0 0,1 0-1 0 0,-1-1 0 0 0,0-1 1 0 0,0 0-1 0 0,0 0 0 0 0,0-1 1 0 0,0 0-1 0 0,-1 0 0 0 0,1-1 1 0 0,14-9-1 0 0,-15 8 15 0 0,-5 3 0 0 0,0-1 0 0 0,1 1 0 0 0,-1-1 0 0 0,0 0 0 0 0,-1 0 0 0 0,1 0 0 0 0,0 0 0 0 0,-1-1 0 0 0,0 1 0 0 0,0-1 0 0 0,4-5 0 0 0,-5 4 1 0 0,5-6 32 0 0,9-22-1 0 0,-15 29-25 0 0,1 0-1 0 0,-1 1 1 0 0,0-1 0 0 0,-1 0-1 0 0,1 0 1 0 0,-1 0-1 0 0,1 0 1 0 0,-1 0 0 0 0,0 0-1 0 0,-1-4 1 0 0,0 2 16 0 0,-1 1 0 0 0,1-1-1 0 0,-1 1 1 0 0,0 0 0 0 0,0 0 0 0 0,0 0 0 0 0,-1 0 0 0 0,0 0 0 0 0,0 1-1 0 0,0-1 1 0 0,-1 1 0 0 0,1 0 0 0 0,-1-1 0 0 0,0 2 0 0 0,0-1 0 0 0,0 0-1 0 0,-1 1 1 0 0,-7-4 0 0 0,4 2-37 0 0,-1 1-1 0 0,1 0 1 0 0,-1 1-1 0 0,0 0 1 0 0,0 0-1 0 0,-1 1 1 0 0,1 0-1 0 0,0 1 0 0 0,-1-1 1 0 0,-10 2-1 0 0,1 0-101 0 0,1 1-1 0 0,-1 1 1 0 0,-20 4-1 0 0,29-4 178 0 0,0 1 0 0 0,0 1-1 0 0,0-1 1 0 0,0 1 0 0 0,1 1 0 0 0,0 0 0 0 0,-10 6-1 0 0,14-6-8 0 0,-1 0-1 0 0,1-1 0 0 0,0 2 0 0 0,1-1 0 0 0,-1 0 0 0 0,1 1 0 0 0,0 0 0 0 0,0 0 0 0 0,0 0 0 0 0,-2 7 0 0 0,2-2-57 0 0,0 0-1 0 0,0 0 1 0 0,1 1-1 0 0,0-1 1 0 0,-1 15-1 0 0,4-20-6 0 0,0 0 1 0 0,-1 0-1 0 0,2 0 0 0 0,-1-1 1 0 0,1 1-1 0 0,0 0 0 0 0,0 0 1 0 0,0-1-1 0 0,1 1 0 0 0,0-1 0 0 0,0 1 1 0 0,0-1-1 0 0,1 0 0 0 0,0 0 1 0 0,0 0-1 0 0,0 0 0 0 0,1 0 1 0 0,-1-1-1 0 0,1 1 0 0 0,0-1 0 0 0,0 0 1 0 0,1 0-1 0 0,-1-1 0 0 0,1 1 1 0 0,0-1-1 0 0,0 0 0 0 0,0 0 1 0 0,0-1-1 0 0,1 1 0 0 0,-1-1 0 0 0,1-1 1 0 0,-1 1-1 0 0,1-1 0 0 0,0 0 1 0 0,-1 0-1 0 0,1 0 0 0 0,11-1 0 0 0,-5-2-6 0 0,0 0-1 0 0,0-1 0 0 0,-1-1 0 0 0,1 0 1 0 0,-1-1-1 0 0,0 0 0 0 0,0 0 0 0 0,-1-1 1 0 0,0 0-1 0 0,19-16 0 0 0,-25 18 41 0 0,0 1 1 0 0,0-1-1 0 0,-1 0 1 0 0,0-1-1 0 0,4-5 0 0 0,5-6 16 0 0,-9 12-27 0 0,0 0 0 0 0,-1-1 0 0 0,1 1-1 0 0,-1-1 1 0 0,0 1 0 0 0,0-1-1 0 0,0 0 1 0 0,-1 1 0 0 0,1-1-1 0 0,-1 0 1 0 0,0 0 0 0 0,-1 0 0 0 0,1 0-1 0 0,-1 0 1 0 0,0 0 0 0 0,0-1-1 0 0,-1 1 1 0 0,0 0 0 0 0,0 0-1 0 0,0 0 1 0 0,-2-6 0 0 0,0 5 34 0 0,-19-36-56 0 0,20 38-39 0 0,-1 1 1 0 0,1-1 0 0 0,-1 1 0 0 0,0 0 0 0 0,0 0 0 0 0,0 0 0 0 0,0 0 0 0 0,-7-4 0 0 0,-4-2 322 0 0,-1 1 0 0 0,-1 1 0 0 0,1 0 0 0 0,-1 1 0 0 0,-17-4 0 0 0,17 6-343 0 0,1 0 1 0 0,-1 2-1 0 0,0-1 0 0 0,0 2 1 0 0,-25 1-1 0 0,37 0 67 0 0,0 1 0 0 0,1-1 0 0 0,-1 1 0 0 0,1 0 0 0 0,-1 0 0 0 0,1 1 0 0 0,0-1 0 0 0,0 0 0 0 0,-1 1-1 0 0,1 0 1 0 0,0 0 0 0 0,0 0 0 0 0,0 0 0 0 0,1 0 0 0 0,-1 1 0 0 0,1-1 0 0 0,-1 1 0 0 0,1 0 0 0 0,0 0 0 0 0,0 0 0 0 0,0 0 0 0 0,0 0 0 0 0,0 0 0 0 0,1 0-1 0 0,-1 1 1 0 0,1-1 0 0 0,0 0 0 0 0,0 1 0 0 0,0 3 0 0 0,-1 6-24 0 0,1-1 0 0 0,0 1-1 0 0,0 0 1 0 0,2 0 0 0 0,-1-1-1 0 0,5 22 1 0 0,-3-26-33 0 0,-1-1-1 0 0,1 0 0 0 0,0 1 1 0 0,1-1-1 0 0,0 0 1 0 0,0 0-1 0 0,0-1 1 0 0,1 1-1 0 0,0-1 0 0 0,0 0 1 0 0,1 0-1 0 0,8 9 1 0 0,-9-11 64 0 0,1 0 0 0 0,-1-1 1 0 0,1 1-1 0 0,0-1 1 0 0,1 0-1 0 0,-1 0 0 0 0,0-1 1 0 0,1 1-1 0 0,0-1 0 0 0,-1-1 1 0 0,1 1-1 0 0,0-1 0 0 0,0 0 1 0 0,0 0-1 0 0,12 0 0 0 0,-11-1-53 0 0,0 0 0 0 0,1-1 0 0 0,-1 1 0 0 0,0-2-1 0 0,0 1 1 0 0,0-1 0 0 0,10-3 0 0 0,-12 2 77 0 0,0 0 1 0 0,-1 1-1 0 0,1-1 1 0 0,0-1 0 0 0,-1 1-1 0 0,0-1 1 0 0,0 0-1 0 0,0 0 1 0 0,0 0-1 0 0,3-5 1 0 0,-5 7-20 0 0,12-16 134 0 0,20-35 0 0 0,-31 48-126 0 0,0-1 0 0 0,-1 1 0 0 0,1-1 0 0 0,-1 0 0 0 0,-1 1 0 0 0,1-1 1 0 0,-1 0-1 0 0,0 0 0 0 0,0 0 0 0 0,-1 0 0 0 0,0-12 0 0 0,-1 12 12 0 0,0 0 1 0 0,0 1-1 0 0,0-1 0 0 0,-1 1 0 0 0,0-1 0 0 0,0 1 1 0 0,0 0-1 0 0,-1 0 0 0 0,0 0 0 0 0,0 0 1 0 0,0 0-1 0 0,-1 1 0 0 0,1-1 0 0 0,-1 1 0 0 0,0 0 1 0 0,0 0-1 0 0,-6-4 0 0 0,1 1 21 0 0,0 1 0 0 0,-1-1-1 0 0,0 2 1 0 0,0-1 0 0 0,0 2 0 0 0,-1-1-1 0 0,1 1 1 0 0,-1 1 0 0 0,0 0 0 0 0,-1 0-1 0 0,-12-1 1 0 0,14 4-70 0 0,0-1 1 0 0,0 2-1 0 0,0-1 0 0 0,1 1 0 0 0,-1 1 1 0 0,0-1-1 0 0,1 2 0 0 0,-1-1 0 0 0,1 2 1 0 0,0-1-1 0 0,0 1 0 0 0,0 0 1 0 0,-10 7-1 0 0,15-8 45 0 0,0 0 0 0 0,0 1 0 0 0,0-1 0 0 0,0 1 0 0 0,1 0 0 0 0,0 0 0 0 0,0 0 0 0 0,0 0 1 0 0,0 0-1 0 0,1 1 0 0 0,-1-1 0 0 0,1 1 0 0 0,0 0 0 0 0,1 0 0 0 0,-2 5 0 0 0,1-1-20 0 0,0-1 0 0 0,1 1 0 0 0,0-1 0 0 0,1 1 0 0 0,0 0 0 0 0,0-1 0 0 0,1 1 0 0 0,1 9 0 0 0,0-11-76 0 0,0 0 0 0 0,1-1 0 0 0,-1 1 0 0 0,2 0 0 0 0,-1-1 0 0 0,1 0 0 0 0,-1 0 0 0 0,2 0 0 0 0,-1 0 0 0 0,1-1 0 0 0,0 1 0 0 0,0-1 0 0 0,0 0 0 0 0,1-1 0 0 0,11 8 0 0 0,-5-4-31 0 0,0-1 1 0 0,0-1 0 0 0,1 0 0 0 0,0-1-1 0 0,1 0 1 0 0,-1-1 0 0 0,17 3-1 0 0,-19-5 136 0 0,0 0 0 0 0,1-1 0 0 0,-1-1 0 0 0,1 0 0 0 0,-1-1 0 0 0,0 0 0 0 0,0 0 0 0 0,1-1 0 0 0,16-6 0 0 0,-19 5-10 0 0,-1 0-1 0 0,0-1 1 0 0,-1 0-1 0 0,1 0 1 0 0,0 0-1 0 0,-1-1 1 0 0,0-1-1 0 0,0 1 1 0 0,-1-1-1 0 0,0 0 1 0 0,0-1 0 0 0,10-13-1 0 0,-13 15-73 0 0,-1 0 0 0 0,0 0-1 0 0,0-1 1 0 0,-1 1 0 0 0,1-1 0 0 0,-1 1-1 0 0,0-1 1 0 0,-1 0 0 0 0,0 0 0 0 0,1 1-1 0 0,-2-7 1 0 0,1 8 46 0 0,-1 0 57 0 0,1 1 0 0 0,-1 0 1 0 0,0 0-1 0 0,0 0 0 0 0,0 0 0 0 0,0 0 0 0 0,-1 0 0 0 0,1 0 1 0 0,-1 0-1 0 0,0 0 0 0 0,1 1 0 0 0,-1-1 0 0 0,-1 0 0 0 0,1 1 1 0 0,0 0-1 0 0,-1 0 0 0 0,-2-3 0 0 0,-2 0 102 0 0,0 0-1 0 0,0 0 1 0 0,0 0-1 0 0,-1 1 1 0 0,-12-5-1 0 0,8 5-157 0 0,0 0-1 0 0,0 1 1 0 0,0 0 0 0 0,0 1-1 0 0,-1 0 1 0 0,1 1 0 0 0,-14 0-1 0 0,22 1 7 0 0,-1 0-1 0 0,1 1 1 0 0,0-1-1 0 0,0 1 1 0 0,0 0-1 0 0,0 0 1 0 0,0 0-1 0 0,0 1 1 0 0,0 0-1 0 0,0-1 1 0 0,1 1-1 0 0,-1 1 1 0 0,1-1-1 0 0,-1 0 1 0 0,1 1-1 0 0,0 0 1 0 0,0-1-1 0 0,0 1 1 0 0,0 1-1 0 0,1-1 1 0 0,-1 0-1 0 0,1 1 1 0 0,0-1-1 0 0,-1 1 1 0 0,0 4-1 0 0,0-3-16 0 0,1 1 1 0 0,0-1-1 0 0,0 0 0 0 0,0 1 0 0 0,1 0 1 0 0,-1-1-1 0 0,2 1 0 0 0,-1 0 0 0 0,1-1 0 0 0,-1 1 1 0 0,2 0-1 0 0,-1 0 0 0 0,2 10 0 0 0,-1-10 0 0 0,0-1-1 0 0,1 0 0 0 0,-1 0 0 0 0,1 0 0 0 0,0 0 0 0 0,0 0 0 0 0,1-1 0 0 0,-1 1 0 0 0,1-1 0 0 0,0 1 0 0 0,0-1 0 0 0,1 0 0 0 0,-1 0 0 0 0,1-1 0 0 0,0 1 1 0 0,0-1-1 0 0,0 1 0 0 0,0-1 0 0 0,6 3 0 0 0,-3-3-50 0 0,0 0 0 0 0,0 0 1 0 0,1-1-1 0 0,-1 1 0 0 0,1-1 0 0 0,0-1 1 0 0,-1 0-1 0 0,1 0 0 0 0,0 0 0 0 0,0-1 1 0 0,-1 0-1 0 0,1-1 0 0 0,0 0 1 0 0,0 0-1 0 0,-1-1 0 0 0,1 1 0 0 0,-1-2 1 0 0,1 1-1 0 0,13-7 0 0 0,-10 3 101 0 0,-7 4 29 0 0,1 0-1 0 0,0-1 1 0 0,0 0 0 0 0,-1 0 0 0 0,0 0 0 0 0,1 0 0 0 0,-1-1 0 0 0,0 1 0 0 0,5-7-1 0 0,-8 8-31 0 0,4-5 45 0 0,0 0-1 0 0,0 0 1 0 0,-1 0 0 0 0,4-10 0 0 0,-7 15-73 0 0,0 0 0 0 0,-1-1 0 0 0,1 1-1 0 0,0-1 1 0 0,-1 1 0 0 0,0-1 0 0 0,0 0 0 0 0,0 1 0 0 0,0-1 0 0 0,0 1 0 0 0,0-1 0 0 0,0 1-1 0 0,-1-1 1 0 0,0 1 0 0 0,1-1 0 0 0,-1 1 0 0 0,0-1 0 0 0,-2-2 0 0 0,-2-2 32 0 0,1 1-1 0 0,-2 0 1 0 0,1 0 0 0 0,-1 1 0 0 0,0 0 0 0 0,0 0 0 0 0,-9-5-1 0 0,8 5 16 0 0,-1 2 0 0 0,0-1 0 0 0,0 1 0 0 0,0 0 0 0 0,-1 1 0 0 0,1 0 0 0 0,0 0 0 0 0,-11 0 0 0 0,12 1-92 0 0,3 1 33 0 0,0 0 1 0 0,0 0 0 0 0,0 0 0 0 0,0 0-1 0 0,-1 1 1 0 0,1 0 0 0 0,0 0-1 0 0,0 0 1 0 0,0 0 0 0 0,1 0-1 0 0,-1 1 1 0 0,0 0 0 0 0,0 0-1 0 0,1 0 1 0 0,-1 0 0 0 0,1 1 0 0 0,0-1-1 0 0,-1 1 1 0 0,1 0 0 0 0,0 0-1 0 0,1 0 1 0 0,-1 0 0 0 0,1 0-1 0 0,-1 1 1 0 0,1-1 0 0 0,-3 6-1 0 0,4-6-1 0 0,-1 0 0 0 0,1 1-1 0 0,-1-1 1 0 0,1 1-1 0 0,0-1 1 0 0,0 1-1 0 0,1 0 1 0 0,-1-1-1 0 0,1 1 1 0 0,0 0-1 0 0,0-1 1 0 0,0 1-1 0 0,0 0 1 0 0,1-1-1 0 0,-1 1 1 0 0,1 0 0 0 0,0-1-1 0 0,0 1 1 0 0,2 4-1 0 0,0-2 50 0 0,0 0 0 0 0,0-1-1 0 0,0 1 1 0 0,1-1 0 0 0,0 1-1 0 0,6 5 1 0 0,-8-8-68 0 0,0-1 1 0 0,0 0-1 0 0,1 0 0 0 0,-1-1 1 0 0,0 1-1 0 0,1 0 1 0 0,0-1-1 0 0,-1 1 0 0 0,1-1 1 0 0,0 0-1 0 0,0 0 0 0 0,0 0 1 0 0,0 0-1 0 0,-1-1 0 0 0,1 1 1 0 0,4 0-1 0 0,2-1-16 0 0,0-1-1 0 0,0 1 1 0 0,-1-1 0 0 0,14-4-1 0 0,-18 4 39 0 0,-1 0-1 0 0,0 0 1 0 0,1-1-1 0 0,-1 1 0 0 0,0-1 1 0 0,0 0-1 0 0,0 0 1 0 0,0 0-1 0 0,-1 0 1 0 0,1 0-1 0 0,0-1 1 0 0,-1 1-1 0 0,0-1 1 0 0,3-3-1 0 0,-3 3 11 0 0,0 1-1 0 0,-1 0 1 0 0,1-1 0 0 0,-1 1-1 0 0,1 0 1 0 0,-1-1-1 0 0,0 0 1 0 0,0 1 0 0 0,0-1-1 0 0,0 0 1 0 0,-1 0 0 0 0,1 1-1 0 0,-1-1 1 0 0,1 0-1 0 0,-1 0 1 0 0,0 0 0 0 0,0 0-1 0 0,-1 1 1 0 0,1-1 0 0 0,-2-5-1 0 0,2 5 8 0 0,0 1 0 0 0,-1-1 0 0 0,0 0 0 0 0,0 0 0 0 0,0 0 0 0 0,0 1 0 0 0,0-1 0 0 0,0 0 0 0 0,-1 1 0 0 0,1 0 0 0 0,-1-1 0 0 0,0 1 0 0 0,0 0 0 0 0,0-1 0 0 0,0 1 0 0 0,0 0 0 0 0,0 1 0 0 0,0-1 0 0 0,-3-2 0 0 0,-5-2 8 0 0,-5-4 165 0 0,-23-11 1 0 0,32 19-150 0 0,0-1 1 0 0,0 1-1 0 0,0 0 1 0 0,0 1-1 0 0,0 0 1 0 0,0 0 0 0 0,-13-1-1 0 0,13 2-34 0 0,0 1 0 0 0,0-1-1 0 0,0 1 1 0 0,1 0 0 0 0,-1 0-1 0 0,0 0 1 0 0,0 1 0 0 0,1 0 0 0 0,-1 0-1 0 0,-8 5 1 0 0,11-4 0 0 0,-1-1-1 0 0,1 1 1 0 0,0-1-1 0 0,0 1 1 0 0,0 0-1 0 0,0 0 1 0 0,1 1-1 0 0,-1-1 1 0 0,1 0-1 0 0,-1 1 1 0 0,1-1-1 0 0,1 1 1 0 0,-1 0-1 0 0,0 0 1 0 0,-1 8-1 0 0,1-5-3 0 0,0 0-1 0 0,1 1 1 0 0,0-1-1 0 0,1 1 1 0 0,0-1-1 0 0,0 1 1 0 0,0-1-1 0 0,1 1 1 0 0,0-1 0 0 0,3 12-1 0 0,-3-16 4 0 0,1 1 0 0 0,-1-1 0 0 0,1 1 0 0 0,-1-1 0 0 0,1 1 0 0 0,0-1-1 0 0,0 0 1 0 0,0 0 0 0 0,1 0 0 0 0,-1 0 0 0 0,1-1 0 0 0,0 1 0 0 0,-1-1 0 0 0,1 1 0 0 0,0-1 0 0 0,1 0 0 0 0,-1 0 0 0 0,0 0-1 0 0,0-1 1 0 0,1 1 0 0 0,-1-1 0 0 0,8 2 0 0 0,-6-1-10 0 0,1-1-1 0 0,-1 1 1 0 0,1-2 0 0 0,-1 1 0 0 0,1 0-1 0 0,-1-1 1 0 0,1 0 0 0 0,-1-1-1 0 0,1 1 1 0 0,-1-1 0 0 0,0 0-1 0 0,1 0 1 0 0,-1-1 0 0 0,10-3-1 0 0,-4 0-197 0 0,-1 0-1 0 0,-1 0 0 0 0,16-12 0 0 0,-21 14 123 0 0,0-1 1 0 0,0 1-1 0 0,0-1 1 0 0,-1 0-1 0 0,0 0 1 0 0,0-1-1 0 0,0 1 1 0 0,0-1-1 0 0,3-8 1 0 0,-3 6 104 0 0,0 3 53 0 0,-2 1 1 0 0,1-1-1 0 0,0 0 0 0 0,-1 0 1 0 0,0 0-1 0 0,0-1 0 0 0,0 1 1 0 0,0 0-1 0 0,-1 0 0 0 0,1-1 1 0 0,-1 1-1 0 0,0 0 0 0 0,-1-5 1 0 0,-2-6-68 0 0,2 13 21 0 0,1 0-1 0 0,0 0 1 0 0,-1-1 0 0 0,1 1 0 0 0,-1 0 0 0 0,0 0 0 0 0,0 0 0 0 0,0 0 0 0 0,0 0 0 0 0,0 0 0 0 0,0 0 0 0 0,0 0-1 0 0,-1 1 1 0 0,1-1 0 0 0,-1 0 0 0 0,-2-1 0 0 0,-1-2-21 0 0,-1 0 0 0 0,0 1 0 0 0,0 0-1 0 0,-1 1 1 0 0,1-1 0 0 0,-1 1 0 0 0,1 0 0 0 0,-1 1-1 0 0,0 0 1 0 0,0 0 0 0 0,0 0 0 0 0,0 1 0 0 0,-1 0-1 0 0,-11 0 1 0 0,10 1 10 0 0,0 1 1 0 0,0 0-1 0 0,0 0 0 0 0,0 1 0 0 0,0 0 1 0 0,0 0-1 0 0,1 1 0 0 0,-1 1 1 0 0,1-1-1 0 0,-14 9 0 0 0,18-9-7 0 0,0 0-1 0 0,0 0 1 0 0,0 0 0 0 0,0 0-1 0 0,1 0 1 0 0,-1 1 0 0 0,1 0-1 0 0,0-1 1 0 0,0 1-1 0 0,1 0 1 0 0,-1 1 0 0 0,1-1-1 0 0,0 0 1 0 0,0 1 0 0 0,0-1-1 0 0,1 1 1 0 0,-1-1 0 0 0,1 1-1 0 0,0 0 1 0 0,1 0-1 0 0,-1 7 1 0 0,0-8-12 0 0,1-1 1 0 0,0 1-1 0 0,0 0 1 0 0,0 0-1 0 0,1-1 0 0 0,-1 1 1 0 0,1 0-1 0 0,0-1 0 0 0,0 1 1 0 0,0-1-1 0 0,0 1 1 0 0,1-1-1 0 0,0 1 0 0 0,-1-1 1 0 0,1 0-1 0 0,0 0 0 0 0,5 6 1 0 0,-4-6-89 0 0,-1 0 0 0 0,1-1-1 0 0,0 1 1 0 0,0-1 0 0 0,0 1 0 0 0,1-1 0 0 0,-1 0 0 0 0,1 0 0 0 0,-1 0 0 0 0,1-1-1 0 0,0 1 1 0 0,-1-1 0 0 0,1 0 0 0 0,0 0 0 0 0,0 0 0 0 0,0-1 0 0 0,0 1 0 0 0,0-1-1 0 0,0 0 1 0 0,4 0 0 0 0,3-2 92 0 0,-1 1 0 0 0,0-1 0 0 0,0-1 0 0 0,0 0 0 0 0,0 0 0 0 0,0-1 0 0 0,-1 0 0 0 0,15-9 0 0 0,-20 11 57 0 0,0 0 0 0 0,-1-1-1 0 0,1 0 1 0 0,-1 1 0 0 0,0-1 0 0 0,0 0-1 0 0,0-1 1 0 0,0 1 0 0 0,0 0 0 0 0,-1-1 0 0 0,0 0-1 0 0,1 0 1 0 0,-1 1 0 0 0,-1-1 0 0 0,1 0-1 0 0,0 0 1 0 0,-1-1 0 0 0,0 1 0 0 0,0 0-1 0 0,1-9 1 0 0,-2 9-14 0 0,0 1-7 0 0,0 1 1 0 0,0-1-1 0 0,0 1 0 0 0,0-1 0 0 0,0 1 1 0 0,0 0-1 0 0,-1-1 0 0 0,1 1 0 0 0,-1-1 1 0 0,0 1-1 0 0,1 0 0 0 0,-1-1 0 0 0,0 1 1 0 0,-1 0-1 0 0,1 0 0 0 0,0 0 0 0 0,-1 0 1 0 0,1 0-1 0 0,-4-3 0 0 0,2 1-41 0 0,-1 1 0 0 0,0-1 0 0 0,0 1 1 0 0,-1 0-1 0 0,1 1 0 0 0,-1-1 0 0 0,1 1 0 0 0,-1 0 0 0 0,0 0 0 0 0,0 0 0 0 0,0 0 0 0 0,0 1 1 0 0,0 0-1 0 0,0 0 0 0 0,0 1 0 0 0,0-1 0 0 0,-9 1 0 0 0,4 0 24 0 0,0 1-1 0 0,-1 0 1 0 0,1 0 0 0 0,0 1-1 0 0,-1 0 1 0 0,-12 6 0 0 0,16-6-20 0 0,1 1 0 0 0,-1 0 0 0 0,1 1 0 0 0,0-1 0 0 0,1 1 0 0 0,-1 0 0 0 0,1 1 0 0 0,-1 0 0 0 0,1-1 0 0 0,-6 10 0 0 0,7-8 1 0 0,0 0 0 0 0,1 0 0 0 0,0 1 0 0 0,0-1 0 0 0,0 1 0 0 0,1 0 0 0 0,0-1 0 0 0,1 1 0 0 0,-1 0 0 0 0,1 0 0 0 0,1 0 0 0 0,-1 0 0 0 0,1 1 0 0 0,1-1 0 0 0,-1 0 0 0 0,1 0 0 0 0,0 0 0 0 0,1 0 0 0 0,-1 0 0 0 0,1-1 0 0 0,1 1 0 0 0,-1 0 0 0 0,5 6 0 0 0,-4-9-55 0 0,0 1-1 0 0,0-1 1 0 0,1 0 0 0 0,0-1-1 0 0,-1 1 1 0 0,1 0 0 0 0,0-1-1 0 0,1 0 1 0 0,-1 0 0 0 0,1 0-1 0 0,-1-1 1 0 0,1 0 0 0 0,0 0-1 0 0,0 0 1 0 0,0 0 0 0 0,0-1-1 0 0,6 2 1 0 0,-1-2-56 0 0,-1 0 1 0 0,1-1-1 0 0,0 0 0 0 0,-1 0 1 0 0,1-1-1 0 0,-1 0 0 0 0,1-1 1 0 0,13-4-1 0 0,-16 3 174 0 0,1 0-1 0 0,-1-1 1 0 0,0 0-1 0 0,0-1 1 0 0,0 0 0 0 0,0 0-1 0 0,6-7 1 0 0,0 1 68 0 0,-3 2 16 0 0,0 1-1 0 0,-1-1 1 0 0,-1-1 0 0 0,0 0-1 0 0,0 0 1 0 0,-1 0 0 0 0,0-1-1 0 0,6-12 1 0 0,-12 19-147 0 0,1 0 0 0 0,-1 0 0 0 0,0 0 0 0 0,0 0 0 0 0,-1 0 0 0 0,1 0 0 0 0,-1-1 0 0 0,0 1 0 0 0,0 0 0 0 0,0 0 0 0 0,-1 0 0 0 0,1 0 0 0 0,-1 0 0 0 0,0-1 0 0 0,0 1 0 0 0,0 1 0 0 0,-1-1 0 0 0,0 0 0 0 0,1 0 0 0 0,-5-5 0 0 0,4 6-8 0 0,0 0 1 0 0,-1 0-1 0 0,0 1 0 0 0,1-1 1 0 0,-1 1-1 0 0,0 0 0 0 0,0 0 1 0 0,0 0-1 0 0,0 0 0 0 0,-1 0 1 0 0,-4-1-1 0 0,-3-2-41 0 0,-1 1-1 0 0,-13-3 1 0 0,15 5 82 0 0,-1 1-1 0 0,0 0 1 0 0,0 1 0 0 0,0 0-1 0 0,0 1 1 0 0,1 0 0 0 0,-15 4-1 0 0,16-3-29 0 0,1 1 0 0 0,-1 0-1 0 0,0 0 1 0 0,1 1-1 0 0,0 0 1 0 0,0 1-1 0 0,-10 7 1 0 0,15-10-3 0 0,-1 1 0 0 0,0 0-1 0 0,1 0 1 0 0,-1 0 0 0 0,1 0 0 0 0,0 1 0 0 0,0-1 0 0 0,1 1 0 0 0,-1 0 0 0 0,1 0 0 0 0,-1 0 0 0 0,1 0-1 0 0,1 0 1 0 0,-1 0 0 0 0,0 1 0 0 0,-1 6 0 0 0,2 0 0 0 0,0-7 0 0 0,1-1 0 0 0,-1 1 0 0 0,1 0 0 0 0,0 0 0 0 0,-1 0 0 0 0,2 0 0 0 0,-1-1 0 0 0,0 1 0 0 0,1 0 0 0 0,0 0 0 0 0,0-1 0 0 0,0 1 0 0 0,0 0 0 0 0,1-1 0 0 0,2 6 0 0 0,-1-4-103 0 0,0-1 0 0 0,0 0 0 0 0,0 0 0 0 0,1-1 0 0 0,-1 1 0 0 0,1 0 0 0 0,0-1 0 0 0,0 0 0 0 0,0 0 0 0 0,1 0 0 0 0,-1-1 0 0 0,1 0 0 0 0,-1 1 0 0 0,1-2 0 0 0,6 3 0 0 0,-4-3 95 0 0,-1 1 1 0 0,2-1 0 0 0,-1-1-1 0 0,0 0 1 0 0,0 0 0 0 0,0 0-1 0 0,0 0 1 0 0,0-1 0 0 0,0-1-1 0 0,7-1 1 0 0,-1-1-4 0 0,-1-1 0 0 0,0 0 0 0 0,0 0 0 0 0,-1-1 0 0 0,1 0 0 0 0,-1-1 0 0 0,0-1 0 0 0,-1 0 0 0 0,0 0 0 0 0,0-1 0 0 0,12-15 0 0 0,-16 16 177 0 0,-1 1 1 0 0,0-1-1 0 0,0 0 1 0 0,-1 0-1 0 0,0 0 1 0 0,0-1-1 0 0,-1 1 1 0 0,4-16-1 0 0,-7 21-191 0 0,0 0-1 0 0,0 0 1 0 0,0 1-1 0 0,0-1 1 0 0,-1 0 0 0 0,1 0-1 0 0,-1 0 1 0 0,1 1-1 0 0,-1-1 1 0 0,0 0-1 0 0,0 1 1 0 0,-1-1-1 0 0,1 0 1 0 0,0 1-1 0 0,-1 0 1 0 0,-3-5-1 0 0,2 4 44 0 0,0-1 1 0 0,0 0-1 0 0,-1 1 0 0 0,1-1 0 0 0,-1 1 0 0 0,0 0 1 0 0,0 1-1 0 0,-6-4 0 0 0,0 1 0 0 0,0 1-1 0 0,0 0 0 0 0,0 1 1 0 0,-1 0-1 0 0,1 1 1 0 0,-1 0-1 0 0,0 1 1 0 0,1 0-1 0 0,-1 0 1 0 0,-21 2-1 0 0,26 0-9 0 0,0 0-1 0 0,1 1 1 0 0,-1-1 0 0 0,0 1-1 0 0,0 0 1 0 0,1 0-1 0 0,-1 1 1 0 0,1 0 0 0 0,-1 0-1 0 0,1 0 1 0 0,0 0 0 0 0,1 1-1 0 0,-1 0 1 0 0,0 0-1 0 0,1 0 1 0 0,0 1 0 0 0,0-1-1 0 0,0 1 1 0 0,1 0-1 0 0,-6 9 1 0 0,7-9-19 0 0,-1 0 0 0 0,1 0 0 0 0,0 0 1 0 0,0 1-1 0 0,1-1 0 0 0,0 0 0 0 0,0 1 0 0 0,0-1 0 0 0,0 1 0 0 0,1-1 0 0 0,0 1 0 0 0,0-1 1 0 0,0 1-1 0 0,1-1 0 0 0,0 1 0 0 0,0-1 0 0 0,0 0 0 0 0,1 1 0 0 0,0-1 0 0 0,0 0 0 0 0,0 0 1 0 0,0 0-1 0 0,1 0 0 0 0,0-1 0 0 0,0 1 0 0 0,0-1 0 0 0,1 1 0 0 0,0-1 0 0 0,-1 0 0 0 0,1 0 1 0 0,1-1-1 0 0,-1 1 0 0 0,0-1 0 0 0,1 0 0 0 0,8 4 0 0 0,-6-4 3 0 0,-1 0 0 0 0,1-1 0 0 0,0 0 0 0 0,-1 0-1 0 0,1-1 1 0 0,0 0 0 0 0,0 0 0 0 0,0-1 0 0 0,0 1 0 0 0,0-1 0 0 0,9-2 0 0 0,-6 0 25 0 0,0 0 0 0 0,0 0 0 0 0,0-1 0 0 0,-1-1 0 0 0,1 0 1 0 0,17-9-1 0 0,-20 8 67 0 0,0 0-1 0 0,-1-1 1 0 0,0 1 0 0 0,1-1 0 0 0,8-12-1 0 0,-13 15-132 0 0,0 0-1 0 0,-1-1 0 0 0,1 1 1 0 0,-1 0-1 0 0,1-1 1 0 0,-1 0-1 0 0,0 1 0 0 0,0-1 1 0 0,0-6-1 0 0,0 8 52 0 0,-1-1-1 0 0,0 1 1 0 0,0-1-1 0 0,0 1 1 0 0,0-1 0 0 0,-1 1-1 0 0,1-1 1 0 0,-1 1 0 0 0,1-1-1 0 0,-1 1 1 0 0,0 0 0 0 0,0-1-1 0 0,0 1 1 0 0,-2-4-1 0 0,-3-1 65 0 0,-1 0-1 0 0,1 1 1 0 0,-1 0 0 0 0,0 0-1 0 0,0 1 1 0 0,-1 0-1 0 0,0 0 1 0 0,-10-4-1 0 0,11 6-70 0 0,1 0-1 0 0,-1 0 0 0 0,1 1 1 0 0,-1 0-1 0 0,0 1 1 0 0,0-1-1 0 0,0 1 0 0 0,0 1 1 0 0,0-1-1 0 0,0 1 1 0 0,-8 1-1 0 0,11 0 9 0 0,1-1 0 0 0,-1 1 0 0 0,1 0 0 0 0,0 0 0 0 0,0 1 0 0 0,-1-1-1 0 0,1 1 1 0 0,0-1 0 0 0,0 1 0 0 0,-4 3 0 0 0,6-3-1 0 0,-1-1-1 0 0,1 1 1 0 0,-1-1 0 0 0,1 1 0 0 0,0-1-1 0 0,0 1 1 0 0,-1 0 0 0 0,1 0-1 0 0,0-1 1 0 0,1 1 0 0 0,-1 0-1 0 0,0 0 1 0 0,1 0 0 0 0,-1 0-1 0 0,1 0 1 0 0,-1 0 0 0 0,1 0-1 0 0,0 3 1 0 0,0 2-2 0 0,1 0 0 0 0,0 0 0 0 0,1 0 0 0 0,-1 0 0 0 0,1 0 0 0 0,1-1 0 0 0,-1 1 0 0 0,1-1 0 0 0,1 1 0 0 0,4 7 0 0 0,-6-10 0 0 0,1 0 0 0 0,-1-1 0 0 0,1 1 0 0 0,0 0 0 0 0,0-1 0 0 0,1 0 0 0 0,-1 0 0 0 0,1 0 0 0 0,-1 0 0 0 0,1 0 0 0 0,0-1 0 0 0,0 1 0 0 0,0-1 0 0 0,0 0 0 0 0,1-1 0 0 0,-1 1 0 0 0,5 1 0 0 0,-3-3-40 0 0,0 1 1 0 0,0-1-1 0 0,0 0 0 0 0,0 0 0 0 0,10-2 1 0 0,-13 2 29 0 0,-1-1 1 0 0,1 0-1 0 0,0 0 0 0 0,0 0 1 0 0,-1 0-1 0 0,1 0 0 0 0,-1 0 1 0 0,1-1-1 0 0,-1 1 1 0 0,1-1-1 0 0,-1 1 0 0 0,0-1 1 0 0,0 0-1 0 0,2-2 0 0 0,-3 3 37 0 0,0 0 0 0 0,-1 0 0 0 0,1 0-1 0 0,-1-1 1 0 0,1 1 0 0 0,-1 0-1 0 0,1 0 1 0 0,-1 0 0 0 0,0 0-1 0 0,1-2 1 0 0,4-11 70 0 0,-4 12-97 0 0,0 0 0 0 0,0 0 0 0 0,0 0 0 0 0,0 0 0 0 0,0 0 0 0 0,-1 0 0 0 0,1-1 0 0 0,0 1 0 0 0,-1 0 0 0 0,0 0 0 0 0,0-1 0 0 0,0 1 0 0 0,0 0 0 0 0,0 0 0 0 0,0-1 0 0 0,0 1 0 0 0,-1 0 0 0 0,1 0 0 0 0,-1 0 0 0 0,1-1 0 0 0,-1 1 0 0 0,-2-3 0 0 0,-1-2 0 0 0,0-1 0 0 0,-1 1 0 0 0,1 1 0 0 0,-2-1 0 0 0,-5-6 0 0 0,6 9 0 0 0,0-1 0 0 0,0 1 0 0 0,0 0 0 0 0,-1 1 0 0 0,1 0 0 0 0,-1-1 0 0 0,0 2 0 0 0,0-1 0 0 0,0 1 0 0 0,-6-2 0 0 0,4 3-5 0 0,5 0-5 0 0,0 0-1 0 0,0 0 0 0 0,0 1 1 0 0,-1 0-1 0 0,1 0 1 0 0,0 0-1 0 0,-1 0 1 0 0,1 0-1 0 0,0 0 1 0 0,0 1-1 0 0,0 0 1 0 0,-1 0-1 0 0,1 0 1 0 0,0 0-1 0 0,0 0 1 0 0,-4 2-1 0 0,-1 5 0 0 0,6-5 1 0 0,0 0-1 0 0,0 0 0 0 0,0 0 1 0 0,1 0-1 0 0,-1 0 0 0 0,1 0 1 0 0,-1 0-1 0 0,1 1 0 0 0,0-1 1 0 0,1 0-1 0 0,-1 1 0 0 0,1-1 1 0 0,-1 1-1 0 0,1-1 0 0 0,0 1 1 0 0,0-1-1 0 0,1 6 0 0 0,5 3 25 0 0,-3-7 68 0 0,-1-3-56 0 0,-1 0 0 0 0,0-1 0 0 0,1 1 0 0 0,-1-1 0 0 0,0 1 0 0 0,1-1 0 0 0,0 1 0 0 0,-1-1 0 0 0,1 0 0 0 0,3 2 0 0 0,-4-2-25 0 0,1-1 0 0 0,-1 1 0 0 0,1 0-1 0 0,-1-1 1 0 0,1 1 0 0 0,-1-1 0 0 0,1 1 0 0 0,-1-1 0 0 0,1 0 0 0 0,-1 0 0 0 0,1 0 0 0 0,0 1 0 0 0,-1-2 0 0 0,3 1 0 0 0,0 0-15 0 0,-2 0-104 0 0,-2 0 91 0 0,1-1 0 0 0,-1 1 0 0 0,1-1 0 0 0,-1 1 0 0 0,1-1 0 0 0,0 1 0 0 0,-1 0 0 0 0,1 0 0 0 0,0-1 0 0 0,-1 1 0 0 0,1 0 0 0 0,0 0 0 0 0,-1 0 0 0 0,1-1 0 0 0,1 1 0 0 0,3-1-61 0 0,-2 0 50 0 0,-1 0 73 0 0,-1 0 1 0 0,1 0 0 0 0,-1 1 0 0 0,1-1 0 0 0,-1 0 0 0 0,1 0 0 0 0,-1-1 0 0 0,0 1-1 0 0,1 0 1 0 0,-1 0 0 0 0,0-1 0 0 0,0 1 0 0 0,0 0 0 0 0,0-1 0 0 0,0 1-1 0 0,0-1 1 0 0,-1 0 0 0 0,2-1 0 0 0,-2 3-36 0 0,0-1 0 0 0,1 1 0 0 0,-1-1 0 0 0,1 1 0 0 0,-1-1 0 0 0,0 1 0 0 0,0-1 0 0 0,1 1 0 0 0,-1-1 0 0 0,0 0 0 0 0,0 1 0 0 0,0-1 0 0 0,0 1 0 0 0,0-1 0 0 0,1 0 0 0 0,-1 1 0 0 0,0-1 0 0 0,0 1 0 0 0,0-1 0 0 0,-1 0 0 0 0,1 1 0 0 0,0-1 0 0 0,0 1 0 0 0,0-1 0 0 0,0 1 0 0 0,-1-1 0 0 0,1 0 0 0 0,-1 0 0 0 0,0-1 0 0 0,1-1 0 0 0,0 2 0 0 0,0-1 0 0 0,0 1 0 0 0,0 0 0 0 0,-1 0 0 0 0,1-1 0 0 0,0 1 0 0 0,-1 0 0 0 0,1 0 0 0 0,-1-1 0 0 0,1 1 0 0 0,-1 0 0 0 0,0 0 0 0 0,1 0 0 0 0,-1 0 0 0 0,0 0 0 0 0,0 0 0 0 0,0 0 0 0 0,0 0 0 0 0,0 0 0 0 0,0 0 0 0 0,0 0 0 0 0,0 1 0 0 0,0-1 0 0 0,-3-1 0 0 0,-6 0 0 0 0,8 4 0 0 0,1-1 0 0 0,0 1-21 0 0,-1 0 1 0 0,1 0-1 0 0,-1 1 1 0 0,1-1-1 0 0,-1 0 0 0 0,1 1 1 0 0,0-1-1 0 0,0 1 0 0 0,1-1 1 0 0,-1 1-1 0 0,0-1 0 0 0,1 1 1 0 0,-1 0-1 0 0,1-1 1 0 0,0 1-1 0 0,0 0 0 0 0,0-1 1 0 0,0 1-1 0 0,2 5 0 0 0,-2-3-11 0 0,1 0-1 0 0,1 0 1 0 0,-1 1-1 0 0,1-1 0 0 0,0 0 1 0 0,0 0-1 0 0,0-1 1 0 0,1 1-1 0 0,4 6 0 0 0,-3-4-20 0 0,-3-7 47 0 0,0 1-1 0 0,-1-1 1 0 0,1 0 0 0 0,-1 1-1 0 0,1-1 1 0 0,0 0 0 0 0,-1 0-1 0 0,1 0 1 0 0,0 0-1 0 0,-1 0 1 0 0,1 0 0 0 0,0 0-1 0 0,-1 0 1 0 0,1 0 0 0 0,0 0-1 0 0,-1 0 1 0 0,2 0-1 0 0,-2 0-2 0 0,2 0 9 0 0,-1 0-1 0 0,1-1 1 0 0,-1 1-1 0 0,1 0 1 0 0,-1 0-1 0 0,1-1 1 0 0,-1 1-1 0 0,0 0 1 0 0,1-1 0 0 0,-1 0-1 0 0,0 1 1 0 0,1-1-1 0 0,-1 0 1 0 0,0 1-1 0 0,0-1 1 0 0,1 0-1 0 0,-1 0 1 0 0,0 0 0 0 0,0 0-1 0 0,0 0 1 0 0,0-1-1 0 0,-1 1 1 0 0,1 0-1 0 0,0 0 1 0 0,0 0-1 0 0,-1-1 1 0 0,2-1-1 0 0,0-1 2 0 0,0 0 6 0 0,-1 1 1 0 0,0-1-1 0 0,0 0 0 0 0,0 1 0 0 0,0-1 1 0 0,-1 0-1 0 0,1 0 0 0 0,-1 0 0 0 0,0 0 1 0 0,0 1-1 0 0,-1-1 0 0 0,1 0 0 0 0,-1 0 0 0 0,1 0 1 0 0,-1 1-1 0 0,-1-1 0 0 0,1 0 0 0 0,0 1 1 0 0,-1-1-1 0 0,-2-3 0 0 0,2 5 0 0 0,1 0-1 0 0,-1 0 0 0 0,0 0 1 0 0,0 0-1 0 0,0 1 0 0 0,0-1 1 0 0,0 1-1 0 0,-3-2 1 0 0,-5-3-1 0 0,0 3-6 0 0,7 5 0 0 0,2-1 0 0 0,-9 3 0 0 0,10-4 0 0 0,-1 0 0 0 0,1 0 0 0 0,0 0 0 0 0,0 0 0 0 0,-1 0 0 0 0,1 0 0 0 0,0 1 0 0 0,0-1 0 0 0,-1 0 0 0 0,1 0 0 0 0,0 0 0 0 0,0 0 0 0 0,0 1 0 0 0,0-1 0 0 0,-1 0 0 0 0,1 0 0 0 0,0 0 0 0 0,0 1 0 0 0,0-1 0 0 0,0 0 0 0 0,0 0 0 0 0,0 1 0 0 0,-1-1 0 0 0,1 0 0 0 0,0 0 0 0 0,0 1 0 0 0,7 50-208 0 0,-5-45 135 0 0,0 0-1 0 0,0-1 1 0 0,1 1-1 0 0,-1-1 1 0 0,1 1 0 0 0,4 4-1 0 0,-1 1-180 0 0,-3-7 230 0 0,-1 0-1 0 0,0-1 0 0 0,1 0 1 0 0,-1 1-1 0 0,1-1 1 0 0,0 0-1 0 0,0-1 0 0 0,0 1 1 0 0,1 0-1 0 0,4 2 1 0 0,-6-4 25 0 0,0 0 1 0 0,1 0 0 0 0,-1 0 0 0 0,1 0-1 0 0,-1 0 1 0 0,1-1 0 0 0,-1 1 0 0 0,1-1-1 0 0,-1 1 1 0 0,1-1 0 0 0,-1 0 0 0 0,1 0-1 0 0,0 0 1 0 0,-1-1 0 0 0,1 1 0 0 0,-1-1-1 0 0,1 1 1 0 0,2-2 0 0 0,-2 1 22 0 0,0-1 0 0 0,0 1 0 0 0,0-1 0 0 0,0 0 0 0 0,0 0 0 0 0,0 0 0 0 0,-1-1 0 0 0,1 1 0 0 0,-1 0 0 0 0,0-1 0 0 0,1 0 0 0 0,-1 1 0 0 0,0-1 0 0 0,-1 0 0 0 0,1 0 0 0 0,0 0 0 0 0,-1-1 0 0 0,0 1 0 0 0,2-5-1 0 0,-2 4-13 0 0,0 1 0 0 0,-1-1 0 0 0,1 0 0 0 0,-1 0 0 0 0,1 1 0 0 0,-1-1 0 0 0,0 0 0 0 0,-1 0 0 0 0,1 1 0 0 0,-1-1 0 0 0,1 0 0 0 0,-1 0 0 0 0,0 1 0 0 0,0-1 0 0 0,-1 1 0 0 0,1-1 0 0 0,-4-4-1 0 0,3 5 5 0 0,-1 0-1 0 0,1 0 0 0 0,-1 0 0 0 0,0 1 0 0 0,0-1 0 0 0,0 1 1 0 0,0 0-1 0 0,-1-1 0 0 0,1 2 0 0 0,0-1 0 0 0,-1 0 0 0 0,0 1 1 0 0,1-1-1 0 0,-1 1 0 0 0,-7-1 0 0 0,1 0-139 0 0,0 1-1 0 0,-1 0 1 0 0,1 0 0 0 0,-20 3-1 0 0,22-1 122 0 0,1 0 0 0 0,-1 1 0 0 0,1 0 0 0 0,0 1 0 0 0,-1-1 0 0 0,1 1 0 0 0,0 1 0 0 0,1-1 0 0 0,-1 1 0 0 0,0 0 0 0 0,1 1 0 0 0,0 0 0 0 0,0 0 0 0 0,1 0-1 0 0,-1 1 1 0 0,1-1 0 0 0,0 1 0 0 0,1 1 0 0 0,-1-1 0 0 0,1 0 0 0 0,0 1 0 0 0,-5 13 0 0 0,7-12 113 0 0,-1 0-1 0 0,1 0 1 0 0,0 0 0 0 0,-1 17-1 0 0,2-22-107 0 0,1-1 0 0 0,0 1 0 0 0,0-1 0 0 0,0 1 0 0 0,1-1-1 0 0,-1 1 1 0 0,1-1 0 0 0,-1 0 0 0 0,1 1 0 0 0,0-1 0 0 0,0 1-1 0 0,0-1 1 0 0,0 0 0 0 0,0 0 0 0 0,1 0 0 0 0,-1 0 0 0 0,1 0-1 0 0,-1 0 1 0 0,1 0 0 0 0,0 0 0 0 0,2 2 0 0 0,-1-2-11 0 0,0 0 0 0 0,0 0-1 0 0,0-1 1 0 0,0 1 0 0 0,0-1 0 0 0,1 1 0 0 0,-1-1 0 0 0,1 0-1 0 0,-1 0 1 0 0,0-1 0 0 0,1 1 0 0 0,0-1 0 0 0,5 1 0 0 0,-3-2-6 0 0,0 0-1 0 0,0 0 1 0 0,0 0 0 0 0,-1-1 0 0 0,1 0 0 0 0,0 0 0 0 0,6-4-1 0 0,-1 1-16 0 0,-2 0 0 0 0,1 0-1 0 0,12-11 1 0 0,-19 14 31 0 0,0 0 1 0 0,0-1-1 0 0,0 0 1 0 0,-1 0-1 0 0,1 0 1 0 0,-1 0-1 0 0,0 0 1 0 0,0 0-1 0 0,0-1 0 0 0,0 1 1 0 0,0-1-1 0 0,-1 1 1 0 0,2-7-1 0 0,-2 4 11 0 0,0 1 1 0 0,0-1-1 0 0,-1 1 0 0 0,0 0 0 0 0,0-1 1 0 0,-1 1-1 0 0,0-1 0 0 0,1 1 0 0 0,-2 0 1 0 0,1-1-1 0 0,-1 1 0 0 0,0 0 0 0 0,0 0 1 0 0,0 0-1 0 0,-5-8 0 0 0,5 11 3 0 0,-1-1 1 0 0,1 0-1 0 0,-1 1 0 0 0,0 0 0 0 0,0-1 0 0 0,0 1 1 0 0,0 0-1 0 0,0 0 0 0 0,-5-2 0 0 0,-1 1 8 0 0,0-1-1 0 0,-13-2 1 0 0,6 2 9 0 0,-1 2 1 0 0,0 0-1 0 0,-27 1 0 0 0,39 2-26 0 0,-1-1-1 0 0,1 1 1 0 0,-1 0-1 0 0,1 1 1 0 0,0-1-1 0 0,0 1 1 0 0,-7 3-1 0 0,9-4-1 0 0,0 1 0 0 0,0 0 0 0 0,0-1 0 0 0,0 1 0 0 0,0 0 0 0 0,0 0 0 0 0,1 1 0 0 0,-1-1-1 0 0,1 1 1 0 0,-1-1 0 0 0,1 1 0 0 0,-3 3 0 0 0,3 0-10 0 0,-1 0 0 0 0,1 0 0 0 0,0 1-1 0 0,1-1 1 0 0,-1 0 0 0 0,1 1 0 0 0,1-1 0 0 0,-1 1-1 0 0,1 0 1 0 0,0-1 0 0 0,0 1 0 0 0,1-1 0 0 0,0 1-1 0 0,0-1 1 0 0,1 0 0 0 0,0 1 0 0 0,0-1 0 0 0,0 0-1 0 0,1 0 1 0 0,0 0 0 0 0,0 0 0 0 0,0-1 0 0 0,1 1-1 0 0,-1-1 1 0 0,2 0 0 0 0,-1 0 0 0 0,0 0 0 0 0,1 0-1 0 0,0-1 1 0 0,0 0 0 0 0,0 0 0 0 0,1 0 0 0 0,-1-1-1 0 0,1 0 1 0 0,0 0 0 0 0,0 0 0 0 0,0-1 0 0 0,0 0-1 0 0,9 2 1 0 0,-8-2 2 0 0,1-2 0 0 0,-1 1-1 0 0,1-1 1 0 0,-1 0 0 0 0,1 0-1 0 0,0-1 1 0 0,-1 0 0 0 0,13-3-1 0 0,-7-2-33 0 0,-8 3 46 0 0,0 0 0 0 0,-1-1 0 0 0,0 1 0 0 0,0-1 0 0 0,0 0 0 0 0,0 0 0 0 0,-1-1 1 0 0,1 1-1 0 0,-1-1 0 0 0,0 1 0 0 0,-1-1 0 0 0,1 0 0 0 0,-1 0 0 0 0,3-8 0 0 0,-1 0 14 0 0,-3 12-13 0 0,0-1 1 0 0,0 0-1 0 0,0 1 1 0 0,-1-1 0 0 0,1 0-1 0 0,-1 0 1 0 0,1 0-1 0 0,-1 1 1 0 0,0-1 0 0 0,0 0-1 0 0,0 0 1 0 0,0 0-1 0 0,0 0 1 0 0,0-3-1 0 0,-2 0-16 0 0,0 0 0 0 0,0 0-1 0 0,-1 0 1 0 0,1 0 0 0 0,-1 0-1 0 0,0 1 1 0 0,0 0-1 0 0,0-1 1 0 0,-1 1 0 0 0,0 0-1 0 0,-5-4 1 0 0,0 1-21 0 0,0 0 1 0 0,-1 1 0 0 0,0 0-1 0 0,-15-5 1 0 0,12 5 69 0 0,0 1-1 0 0,0 1 0 0 0,-25-6 1 0 0,30 9-32 0 0,0 0 1 0 0,0 0-1 0 0,0 1 1 0 0,-1 0-1 0 0,1 0 1 0 0,0 1-1 0 0,-14 3 0 0 0,19-3-10 0 0,0 0 0 0 0,0 0-1 0 0,1 0 1 0 0,-1 0-1 0 0,0 1 1 0 0,1-1-1 0 0,-1 1 1 0 0,1 0-1 0 0,-1 0 1 0 0,1 0-1 0 0,0 0 1 0 0,0 0-1 0 0,0 0 1 0 0,0 0-1 0 0,0 1 1 0 0,0-1-1 0 0,1 1 1 0 0,-1-1 0 0 0,1 1-1 0 0,0 0 1 0 0,-1 0-1 0 0,1 0 1 0 0,1-1-1 0 0,-1 1 1 0 0,0 0-1 0 0,1 0 1 0 0,-1 0-1 0 0,1 4 1 0 0,0 3-1 0 0,0 1 1 0 0,0-1-1 0 0,1 1 1 0 0,1-1-1 0 0,0 1 1 0 0,5 16-1 0 0,-4-19-218 0 0,0 1 0 0 0,1-1 1 0 0,0 1-1 0 0,0-1 0 0 0,1 0 0 0 0,0-1 0 0 0,1 1 0 0 0,-1-1 1 0 0,1 0-1 0 0,9 8 0 0 0,-8-9-303 0 0,-1-1 0 0 0,1 0 0 0 0,-1-1 0 0 0,1 0 0 0 0,0 0 0 0 0,1 0 0 0 0,-1-1 0 0 0,1 0 1 0 0,0 0-1 0 0,-1-1 0 0 0,16 2 0 0 0,7-2-7631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3:52.7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329 267 5528 0 0,'0'0'422'0'0,"-2"0"-276"0"0,-3 0 108 0 0,-13 4 4382 0 0,16-3-4387 0 0,1-1-1 0 0,-1 1 0 0 0,0 0 0 0 0,1 0 0 0 0,-1-1 1 0 0,1 1-1 0 0,0 0 0 0 0,-1 0 0 0 0,1 1 1 0 0,0-1-1 0 0,0 0 0 0 0,-1 0 0 0 0,1 1 1 0 0,0-1-1 0 0,0 1 0 0 0,1-1 0 0 0,-1 1 0 0 0,-1 1 1 0 0,-12 32 1645 0 0,13-32-1804 0 0,-4 11 329 0 0,3-10-392 0 0,1-1 1 0 0,0 1 0 0 0,0 0 0 0 0,0-1 0 0 0,0 1 0 0 0,0 0 0 0 0,1 0 0 0 0,0-1 0 0 0,-1 1 0 0 0,2 7 0 0 0,0-4-12 0 0,0 0 0 0 0,1 0 0 0 0,0 1 0 0 0,0-1-1 0 0,0-1 1 0 0,1 1 0 0 0,0 0 0 0 0,1-1 0 0 0,5 10 0 0 0,-6-13-13 0 0,-1 0 0 0 0,0-1 0 0 0,1 1-1 0 0,0 0 1 0 0,-1-1 0 0 0,1 1 0 0 0,0-1 0 0 0,0 0 0 0 0,1 0-1 0 0,-1 0 1 0 0,0 0 0 0 0,1-1 0 0 0,-1 1 0 0 0,1-1 0 0 0,-1 0-1 0 0,1 0 1 0 0,0 0 0 0 0,-1-1 0 0 0,1 1 0 0 0,4-1-1 0 0,-1 0-14 0 0,-1-1 0 0 0,1 1 0 0 0,-1-1 0 0 0,1-1 0 0 0,-1 1 0 0 0,0-1 0 0 0,0-1 0 0 0,0 1 0 0 0,0-1 0 0 0,0 0 0 0 0,0 0 0 0 0,0 0 0 0 0,8-8 0 0 0,-10 7 30 0 0,1 0-1 0 0,-1 0 0 0 0,1 0 1 0 0,-1-1-1 0 0,0 1 0 0 0,-1-1 0 0 0,1 0 1 0 0,-1-1-1 0 0,0 1 0 0 0,0 0 1 0 0,-1-1-1 0 0,0 0 0 0 0,0 1 1 0 0,0-1-1 0 0,0 0 0 0 0,-1 0 0 0 0,0 0 1 0 0,0 0-1 0 0,-1 0 0 0 0,0 0 1 0 0,0 0-1 0 0,0 0 0 0 0,-1-1 0 0 0,0 1 1 0 0,0 0-1 0 0,0 0 0 0 0,-1 1 1 0 0,0-1-1 0 0,0 0 0 0 0,-4-7 0 0 0,4 9 82 0 0,0 0-1 0 0,0 0 0 0 0,-1 1 1 0 0,1-1-1 0 0,-1 0 0 0 0,0 1 0 0 0,0-1 1 0 0,0 1-1 0 0,-1 0 0 0 0,1 0 1 0 0,-1 1-1 0 0,0-1 0 0 0,-5-2 0 0 0,-1 0 229 0 0,0 0 0 0 0,-1 1-1 0 0,0 0 1 0 0,-18-3 0 0 0,24 6-247 0 0,0 1-1 0 0,0 0 1 0 0,0 0 0 0 0,0 0-1 0 0,0 0 1 0 0,0 1 0 0 0,0 0-1 0 0,0 0 1 0 0,1 0 0 0 0,-1 0 0 0 0,0 1-1 0 0,0 0 1 0 0,-4 2 0 0 0,5-1-54 0 0,-1-1 1 0 0,1 1 0 0 0,-1 0 0 0 0,1 1-1 0 0,0-1 1 0 0,0 1 0 0 0,1 0-1 0 0,-1 0 1 0 0,1 0 0 0 0,0 0 0 0 0,0 0-1 0 0,-4 8 1 0 0,1 2-21 0 0,1 0 0 0 0,0 1-1 0 0,-4 16 1 0 0,9-25-8 0 0,-1-1 0 0 0,1 1 0 0 0,0-1 0 0 0,0 1 0 0 0,0-1-1 0 0,1 0 1 0 0,0 1 0 0 0,0-1 0 0 0,0 1 0 0 0,1-1 0 0 0,0 0 0 0 0,0 0 0 0 0,0 0-1 0 0,3 5 1 0 0,-3-6 1 0 0,0-1-1 0 0,0 1 0 0 0,0-1 1 0 0,1 0-1 0 0,-1 1 1 0 0,1-1-1 0 0,0 0 0 0 0,0-1 1 0 0,0 1-1 0 0,0 0 1 0 0,0-1-1 0 0,0 0 0 0 0,1 1 1 0 0,0-1-1 0 0,-1-1 1 0 0,1 1-1 0 0,0 0 0 0 0,0-1 1 0 0,6 2-1 0 0,-1-3-46 0 0,-1 1 0 0 0,1-1-1 0 0,0-1 1 0 0,-1 0 0 0 0,1 0-1 0 0,0 0 1 0 0,-1-1 0 0 0,12-4-1 0 0,-15 4 12 0 0,1-1-1 0 0,0 1 0 0 0,-1-1 1 0 0,0 0-1 0 0,1-1 1 0 0,-1 1-1 0 0,-1-1 0 0 0,1 0 1 0 0,0 0-1 0 0,-1-1 1 0 0,0 1-1 0 0,7-10 0 0 0,-3 1-51 0 0,12-22-1 0 0,-18 29 81 0 0,0 1 0 0 0,0-1 0 0 0,-1 1 0 0 0,1-1 0 0 0,-1 0 0 0 0,-1 1-1 0 0,1-12 1 0 0,0 1 73 0 0,-2 1 0 0 0,-4-31-1 0 0,3 40-7 0 0,0-1-1 0 0,0 1 1 0 0,0 0-1 0 0,-1 0 1 0 0,1 0-1 0 0,-2 0 0 0 0,1 0 1 0 0,-1 1-1 0 0,-6-9 1 0 0,2 5 90 0 0,1 1-1 0 0,-2 0 1 0 0,1 1 0 0 0,-1 0 0 0 0,0 1 0 0 0,0-1 0 0 0,-1 2 0 0 0,-19-10 0 0 0,22 12-67 0 0,-1 1 0 0 0,1-1 0 0 0,-1 1 1 0 0,0 1-1 0 0,1-1 0 0 0,-1 2 0 0 0,0-1 1 0 0,0 1-1 0 0,0 0 0 0 0,0 0 0 0 0,0 1 1 0 0,0 0-1 0 0,-9 3 0 0 0,10-2-76 0 0,0 0-1 0 0,1 1 0 0 0,-1 0 1 0 0,1 1-1 0 0,-1-1 1 0 0,1 1-1 0 0,0 0 1 0 0,1 1-1 0 0,-1-1 0 0 0,1 1 1 0 0,0 0-1 0 0,0 0 1 0 0,0 1-1 0 0,1 0 0 0 0,0 0 1 0 0,0 0-1 0 0,0 0 1 0 0,1 0-1 0 0,0 1 1 0 0,0 0-1 0 0,1-1 0 0 0,0 1 1 0 0,-2 8-1 0 0,2-6-1 0 0,0 1-1 0 0,1 0 0 0 0,0-1 1 0 0,1 1-1 0 0,0 0 0 0 0,0 0 1 0 0,1 0-1 0 0,1-1 0 0 0,-1 1 1 0 0,2-1-1 0 0,-1 1 0 0 0,1-1 1 0 0,1 0-1 0 0,-1 1 1 0 0,2-2-1 0 0,6 12 0 0 0,-7-14-15 0 0,0-1 1 0 0,0 1-1 0 0,1-1 0 0 0,0 0 0 0 0,0-1 1 0 0,1 1-1 0 0,-1-1 0 0 0,1 0 0 0 0,0 0 1 0 0,0-1-1 0 0,0 1 0 0 0,1-1 0 0 0,-1-1 0 0 0,1 1 1 0 0,-1-1-1 0 0,1 0 0 0 0,0-1 0 0 0,0 0 1 0 0,0 0-1 0 0,0 0 0 0 0,0-1 0 0 0,0 0 1 0 0,0 0-1 0 0,0-1 0 0 0,7-1 0 0 0,-5-1-30 0 0,0 1 1 0 0,0-2-1 0 0,0 1 0 0 0,0-1 0 0 0,-1 0 0 0 0,1-1 1 0 0,-1 0-1 0 0,0 0 0 0 0,-1-1 0 0 0,0 0 0 0 0,1-1 0 0 0,9-10 1 0 0,-13 11 16 0 0,1-1 1 0 0,-1 1-1 0 0,0-1 1 0 0,0 0-1 0 0,-1 1 1 0 0,0-2-1 0 0,0 1 1 0 0,-1 0-1 0 0,0 0 1 0 0,0-1-1 0 0,-1 0 1 0 0,1 1-1 0 0,-2-1 1 0 0,1 0-1 0 0,-1 1 1 0 0,0-1-1 0 0,-1 0 1 0 0,0 1-1 0 0,0-1 1 0 0,-1 1-1 0 0,-3-13 1 0 0,2 12 112 0 0,0 0-1 0 0,-1 1 1 0 0,1-1 0 0 0,-1 1 0 0 0,-1 0-1 0 0,0 0 1 0 0,0 0 0 0 0,0 1-1 0 0,0 0 1 0 0,-1 0 0 0 0,0 0 0 0 0,-1 0-1 0 0,1 1 1 0 0,-1 0 0 0 0,0 1 0 0 0,0-1-1 0 0,-1 1 1 0 0,1 1 0 0 0,-1 0-1 0 0,-8-3 1 0 0,5 3-1 0 0,0 0 0 0 0,0 1 0 0 0,0 0-1 0 0,-12 0 1 0 0,17 2-66 0 0,0 0 1 0 0,-1 1-1 0 0,1-1 1 0 0,0 1-1 0 0,0 1 0 0 0,0-1 1 0 0,0 1-1 0 0,0 0 0 0 0,-7 4 1 0 0,8-3-64 0 0,1 0 1 0 0,-1 0 0 0 0,1 0-1 0 0,-1 1 1 0 0,1 0-1 0 0,0-1 1 0 0,0 2 0 0 0,0-1-1 0 0,1 0 1 0 0,-4 6-1 0 0,-1 4 55 0 0,0 0 0 0 0,-7 20 0 0 0,12-26 8 0 0,1 1 1 0 0,0 0-1 0 0,1 0 0 0 0,0 0 0 0 0,0 0 1 0 0,1 0-1 0 0,0 0 0 0 0,2 18 0 0 0,0-6-126 0 0,-1-11 98 0 0,0-1 0 0 0,0 1 0 0 0,1-1 0 0 0,1 0 0 0 0,0 1 0 0 0,0-1 0 0 0,1 0 0 0 0,0-1 0 0 0,0 1 0 0 0,9 12 0 0 0,-10-17 1 0 0,0 1 1 0 0,0-1 0 0 0,1 0-1 0 0,0 0 1 0 0,0-1 0 0 0,0 1-1 0 0,0-1 1 0 0,0 0 0 0 0,1 0-1 0 0,0 0 1 0 0,-1-1 0 0 0,1 1 0 0 0,0-1-1 0 0,0-1 1 0 0,0 1 0 0 0,0 0-1 0 0,0-1 1 0 0,1 0 0 0 0,-1-1-1 0 0,7 1 1 0 0,-3-1-59 0 0,0-1 1 0 0,-1 0-1 0 0,1 0 0 0 0,-1-1 1 0 0,1-1-1 0 0,-1 1 1 0 0,0-1-1 0 0,0-1 0 0 0,0 1 1 0 0,0-1-1 0 0,-1-1 0 0 0,1 1 1 0 0,-1-1-1 0 0,0 0 1 0 0,6-7-1 0 0,-6 5 29 0 0,0 0-1 0 0,-1 0 1 0 0,0-1 0 0 0,0 1 0 0 0,-1-1 0 0 0,0 0-1 0 0,0-1 1 0 0,-1 1 0 0 0,0-1 0 0 0,0 0-1 0 0,-1 0 1 0 0,-1-1 0 0 0,3-12 0 0 0,-4 18 28 0 0,-1-1 1 0 0,0 1 0 0 0,0 0 0 0 0,-1 0-1 0 0,1-1 1 0 0,-1 1 0 0 0,0 0-1 0 0,0 0 1 0 0,0 0 0 0 0,-3-5 0 0 0,-2-5 15 0 0,-13-19 0 0 0,10 19 528 0 0,5 8-390 0 0,0 1 1 0 0,0 0 0 0 0,-1 0 0 0 0,1 0 0 0 0,-1 1 0 0 0,0-1 0 0 0,0 1-1 0 0,-7-4 1 0 0,-48-25 52 0 0,58 32-191 0 0,-5-2 28 0 0,-1 0 0 0 0,0 0 0 0 0,-1 0 0 0 0,1 1 0 0 0,0 0 0 0 0,-1 1 0 0 0,1 0 1 0 0,-1 0-1 0 0,1 1 0 0 0,-1 0 0 0 0,1 0 0 0 0,-1 1 0 0 0,0 0 0 0 0,1 1 0 0 0,0 0 0 0 0,-13 4 0 0 0,17-4-32 0 0,1-1 0 0 0,0 1 0 0 0,1 0 0 0 0,-1-1 0 0 0,0 1 1 0 0,0 1-1 0 0,1-1 0 0 0,-1 0 0 0 0,1 1 0 0 0,0-1 0 0 0,-1 1 0 0 0,-1 4 0 0 0,-2 2-119 0 0,2 1-1 0 0,-7 16 0 0 0,0 1-183 0 0,8-17 339 0 0,0 1 1 0 0,0 0-1 0 0,1 0 0 0 0,0-1 0 0 0,1 1 0 0 0,0 0 0 0 0,1 1 0 0 0,0-1 1 0 0,1 0-1 0 0,0 0 0 0 0,1 0 0 0 0,4 15 0 0 0,-3-19-44 0 0,-1 0 1 0 0,1 0-1 0 0,1-1 0 0 0,-1 1 1 0 0,1-1-1 0 0,0 0 0 0 0,0 0 1 0 0,1-1-1 0 0,0 1 0 0 0,8 6 1 0 0,-9-8-1 0 0,0 0 1 0 0,0-1 0 0 0,0 0 0 0 0,1 0-1 0 0,0 0 1 0 0,-1 0 0 0 0,1-1 0 0 0,0 0-1 0 0,0 0 1 0 0,1 0 0 0 0,-1-1 0 0 0,0 1-1 0 0,1-1 1 0 0,6 0 0 0 0,-4-1-28 0 0,-1 0-1 0 0,1-1 1 0 0,-1 0 0 0 0,1 0 0 0 0,-1 0-1 0 0,1-1 1 0 0,-1-1 0 0 0,0 1 0 0 0,0-1-1 0 0,0 0 1 0 0,0-1 0 0 0,-1 1 0 0 0,1-1-1 0 0,6-6 1 0 0,-4 3 39 0 0,0 1-1 0 0,-1-2 0 0 0,0 1 1 0 0,-1-1-1 0 0,1 0 0 0 0,-2-1 1 0 0,1 0-1 0 0,-1 0 0 0 0,0 0 1 0 0,-1-1-1 0 0,0 0 0 0 0,-1 0 1 0 0,0 0-1 0 0,0-1 0 0 0,-1 1 1 0 0,0-1-1 0 0,-1 0 0 0 0,-1 1 1 0 0,1-1-1 0 0,-2 0 0 0 0,1 0 1 0 0,-2 0-1 0 0,1 0 0 0 0,-2 0 1 0 0,-1-11-1 0 0,2 19 45 0 0,-1-1 0 0 0,1 0 1 0 0,0 1-1 0 0,-1 0 0 0 0,0-1 0 0 0,0 1 1 0 0,0 0-1 0 0,0 0 0 0 0,0 0 0 0 0,-5-4 1 0 0,-30-24 744 0 0,23 20-546 0 0,7 7-272 0 0,-1-1-1 0 0,1 1 1 0 0,-1 0-1 0 0,0 1 1 0 0,0 0-1 0 0,0 0 1 0 0,0 1-1 0 0,-1 0 1 0 0,-8-1 0 0 0,10 3 32 0 0,0-1 1 0 0,0 1 0 0 0,0 0 0 0 0,0 1 0 0 0,0-1 0 0 0,1 1 0 0 0,-1 1 0 0 0,0-1 0 0 0,0 1 0 0 0,1 1 0 0 0,-1-1 0 0 0,1 1 0 0 0,-1 0 0 0 0,1 0-1 0 0,0 1 1 0 0,1 0 0 0 0,-1 0 0 0 0,0 0 0 0 0,1 1 0 0 0,0 0 0 0 0,0 0 0 0 0,1 0 0 0 0,-1 1 0 0 0,1-1 0 0 0,0 1 0 0 0,1 0 0 0 0,-1 0 0 0 0,-2 8-1 0 0,2-3-37 0 0,0 0 0 0 0,1 1-1 0 0,0-1 1 0 0,1 1 0 0 0,0 0-1 0 0,1 0 1 0 0,0 0 0 0 0,1 0-1 0 0,0 0 1 0 0,1 0 0 0 0,0 0-1 0 0,1-1 1 0 0,0 1 0 0 0,5 12-1 0 0,-3-14 17 0 0,0-1 0 0 0,1 0 1 0 0,0 0-1 0 0,1-1 0 0 0,0 1 0 0 0,0-1 0 0 0,1 0 0 0 0,0-1 0 0 0,0 1 1 0 0,0-1-1 0 0,1-1 0 0 0,0 0 0 0 0,1 0 0 0 0,0 0 0 0 0,-1-1 0 0 0,2 0 1 0 0,-1-1-1 0 0,13 4 0 0 0,-16-6-5 0 0,1 0-1 0 0,-1 0 1 0 0,1-1 0 0 0,0 0 0 0 0,-1-1 0 0 0,1 0-1 0 0,0 0 1 0 0,0 0 0 0 0,0 0 0 0 0,-1-1-1 0 0,12-3 1 0 0,-9 1-36 0 0,0 0-1 0 0,0-1 0 0 0,-1 0 1 0 0,1 0-1 0 0,-1-1 1 0 0,0 0-1 0 0,13-11 1 0 0,-10 6-3 0 0,0-1 0 0 0,0 0 0 0 0,-2-1 0 0 0,1 0 0 0 0,-1 0 0 0 0,-1-1 0 0 0,0 0 0 0 0,-1 0 0 0 0,-1-1 0 0 0,7-19 0 0 0,-11 26 100 0 0,0-1 1 0 0,0 1-1 0 0,-1 0 0 0 0,0-1 0 0 0,-1 1 0 0 0,0-1 0 0 0,0 1 1 0 0,-1-1-1 0 0,1 1 0 0 0,-2-1 0 0 0,1 1 0 0 0,-1 0 1 0 0,0 0-1 0 0,0 0 0 0 0,-1 0 0 0 0,0 0 0 0 0,-1 0 0 0 0,1 1 1 0 0,-1-1-1 0 0,0 1 0 0 0,-9-9 0 0 0,7 7 17 0 0,-1 1 0 0 0,0 0-1 0 0,-1 0 1 0 0,0 1 0 0 0,0 0 0 0 0,0 1-1 0 0,-1-1 1 0 0,1 2 0 0 0,-1-1 0 0 0,-1 1-1 0 0,1 0 1 0 0,-1 1 0 0 0,1 0 0 0 0,-1 1-1 0 0,-17-2 1 0 0,21 3-58 0 0,0 1 1 0 0,0 0-1 0 0,0 0 0 0 0,0 1 1 0 0,0 0-1 0 0,-1 0 0 0 0,2 0 1 0 0,-1 1-1 0 0,0 0 0 0 0,0 0 1 0 0,0 0-1 0 0,1 1 0 0 0,0 0 0 0 0,-1 0 1 0 0,1 0-1 0 0,0 1 0 0 0,0 0 1 0 0,1 0-1 0 0,-1 0 0 0 0,1 0 1 0 0,0 1-1 0 0,0 0 0 0 0,0-1 0 0 0,-5 10 1 0 0,4-4-15 0 0,1-1 0 0 0,0 1 1 0 0,0-1-1 0 0,0 1 0 0 0,2 0 1 0 0,-1 0-1 0 0,1 1 0 0 0,0-1 1 0 0,1 0-1 0 0,1 1 0 0 0,-1-1 1 0 0,2 0-1 0 0,2 18 0 0 0,-2-18-6 0 0,2 1 0 0 0,-1-2 0 0 0,1 1 0 0 0,1 0-1 0 0,-1-1 1 0 0,2 1 0 0 0,-1-1 0 0 0,2 0 0 0 0,-1-1-1 0 0,9 11 1 0 0,-10-13-6 0 0,1-2 0 0 0,0 1 0 0 0,0 0 0 0 0,0-1 0 0 0,1 0 0 0 0,0 0 0 0 0,-1-1 0 0 0,1 1 0 0 0,0-1 0 0 0,1-1 0 0 0,-1 1-1 0 0,0-1 1 0 0,1 0 0 0 0,0 0 0 0 0,-1-1 0 0 0,13 1 0 0 0,-7-2-35 0 0,1 0 1 0 0,0-1-1 0 0,-1-1 0 0 0,1 0 0 0 0,-1 0 0 0 0,0-1 0 0 0,0-1 1 0 0,0 0-1 0 0,0-1 0 0 0,0 0 0 0 0,17-11 0 0 0,-19 10 8 0 0,0-1 0 0 0,0 0 0 0 0,0-1 0 0 0,-1 0 0 0 0,0 0 0 0 0,0-1 0 0 0,-1 0 0 0 0,0-1 0 0 0,-1 0 0 0 0,0 0 0 0 0,-1 0 0 0 0,6-14 0 0 0,12-43 50 0 0,-22 60 19 0 0,0 1-1 0 0,0-1 0 0 0,-1 1 1 0 0,1-1-1 0 0,-2 0 0 0 0,1 1 1 0 0,-1-1-1 0 0,0 0 1 0 0,0 0-1 0 0,-2-7 0 0 0,2 9 3 0 0,-1 0 0 0 0,-1 0 0 0 0,1 0 0 0 0,-1 0 0 0 0,1 0 0 0 0,-1 1 0 0 0,0-1 0 0 0,-1 1 0 0 0,1-1 0 0 0,-1 1 0 0 0,0 0 0 0 0,0 0 0 0 0,-7-6 0 0 0,-1 1 89 0 0,0 1-1 0 0,0 1 1 0 0,0 0-1 0 0,-1 0 0 0 0,0 1 1 0 0,-1 1-1 0 0,1 0 1 0 0,-1 1-1 0 0,-19-4 1 0 0,20 5-63 0 0,0 1 0 0 0,0 1 1 0 0,0 0-1 0 0,0 1 1 0 0,0 0-1 0 0,0 1 0 0 0,0 0 1 0 0,0 1-1 0 0,0 0 1 0 0,-20 7-1 0 0,24-6-46 0 0,0 1 0 0 0,0 0 0 0 0,1 0 0 0 0,-1 0 0 0 0,1 1 0 0 0,0 0 0 0 0,1 0 0 0 0,-1 1 0 0 0,1 0 0 0 0,0 0 0 0 0,0 1-1 0 0,1-1 1 0 0,0 1 0 0 0,0 1 0 0 0,0-1 0 0 0,-4 11 0 0 0,-2 7-1 0 0,7-17 0 0 0,0 1 0 0 0,0-1 0 0 0,1 1 0 0 0,1-1 0 0 0,-3 13 0 0 0,3-7-15 0 0,1-1 0 0 0,1 1 0 0 0,0 0-1 0 0,1 0 1 0 0,0-1 0 0 0,1 1 0 0 0,1 0 0 0 0,0-1 0 0 0,6 14-1 0 0,-7-20 7 0 0,1 0 0 0 0,0 0-1 0 0,1-1 1 0 0,0 0 0 0 0,0 1-1 0 0,0-2 1 0 0,1 1 0 0 0,-1 0-1 0 0,1-1 1 0 0,1 0 0 0 0,-1 0-1 0 0,1 0 1 0 0,0-1 0 0 0,0 0-1 0 0,0 0 1 0 0,1 0 0 0 0,-1-1-1 0 0,13 5 1 0 0,-10-6-5 0 0,-1 0 0 0 0,1 0 1 0 0,0-1-1 0 0,0 0 0 0 0,0-1 0 0 0,0 0 1 0 0,0 0-1 0 0,0-1 0 0 0,0 0 0 0 0,0-1 1 0 0,-1 0-1 0 0,1 0 0 0 0,15-7 0 0 0,-3 1-19 0 0,-1-2 0 0 0,-1-1 0 0 0,0 0-1 0 0,26-21 1 0 0,-41 29 33 0 0,0-1 0 0 0,0 0 0 0 0,0-1 0 0 0,0 1 0 0 0,-1-1 0 0 0,0 1 0 0 0,0-1 0 0 0,4-8 0 0 0,6-10 0 0 0,-11 19 24 0 0,0 0 0 0 0,0 0 0 0 0,0 0 1 0 0,0 0-1 0 0,-1 0 0 0 0,0 0 0 0 0,0 0 0 0 0,0-1 0 0 0,0-6 0 0 0,-1 2 47 0 0,0-1 0 0 0,0 0-1 0 0,-3-12 1 0 0,2 19-75 0 0,0 0-1 0 0,0 0 0 0 0,0 0 1 0 0,0 0-1 0 0,0 0 1 0 0,-1 0-1 0 0,1 1 0 0 0,-1-1 1 0 0,0 1-1 0 0,0-1 1 0 0,0 1-1 0 0,0 0 1 0 0,0 0-1 0 0,-1-1 0 0 0,1 1 1 0 0,-5-2-1 0 0,-3-3 9 0 0,-1 2 1 0 0,1-1-1 0 0,-13-3 0 0 0,10 4 0 0 0,0 0 0 0 0,0 2 0 0 0,0-1 0 0 0,-1 2 0 0 0,1 0 1 0 0,-1 0-1 0 0,1 2 0 0 0,-1-1 0 0 0,0 2 0 0 0,-14 1 0 0 0,19 0 21 0 0,-1 0 0 0 0,0 0-1 0 0,1 1 1 0 0,0 0 0 0 0,0 1 0 0 0,0 0 0 0 0,0 0 0 0 0,0 1-1 0 0,1 0 1 0 0,0 1 0 0 0,0-1 0 0 0,0 2 0 0 0,1-1-1 0 0,-13 15 1 0 0,9-7-55 0 0,1 1 0 0 0,0 0 0 0 0,1 1 0 0 0,-14 31-1 0 0,18-35 23 0 0,1 1 0 0 0,0 0 0 0 0,1 0-1 0 0,-3 16 1 0 0,6-21 22 0 0,-1-1 1 0 0,2 0-1 0 0,-1 0 1 0 0,1 1-1 0 0,-1-1 1 0 0,2 0-1 0 0,-1 0 0 0 0,1 0 1 0 0,4 10-1 0 0,-3-11-22 0 0,1 1-1 0 0,-1-1 1 0 0,1 0-1 0 0,0 0 0 0 0,0-1 1 0 0,1 1-1 0 0,0-1 1 0 0,0 0-1 0 0,0 0 1 0 0,1 0-1 0 0,-1-1 1 0 0,1 0-1 0 0,0 0 0 0 0,0 0 1 0 0,1-1-1 0 0,-1 0 1 0 0,1 0-1 0 0,-1 0 1 0 0,1-1-1 0 0,0 0 1 0 0,0-1-1 0 0,0 0 0 0 0,0 0 1 0 0,0 0-1 0 0,1-1 1 0 0,-1 1-1 0 0,0-2 1 0 0,10-1-1 0 0,-5 0 9 0 0,0 0 0 0 0,0-1 0 0 0,0 0 0 0 0,-1-1 0 0 0,1-1 0 0 0,-1 0 0 0 0,0 0 0 0 0,0-1 0 0 0,-1-1 0 0 0,19-13 0 0 0,-17 9-10 0 0,0 0 0 0 0,0 0 0 0 0,-1-1 0 0 0,16-23 0 0 0,-21 27 15 0 0,-1 0 0 0 0,-1-1 0 0 0,0 1 0 0 0,0-1 0 0 0,0 0 0 0 0,-1-1 0 0 0,0 1 0 0 0,-1 0 0 0 0,1-12 0 0 0,-3 16-5 0 0,0 0 0 0 0,0 0 0 0 0,-1 0 0 0 0,0 0 0 0 0,0 1 0 0 0,0-1 0 0 0,0 0 0 0 0,-1 0 0 0 0,0 1 0 0 0,-4-9 0 0 0,1 5 0 0 0,0-1 0 0 0,0 1 0 0 0,-1 1 0 0 0,-11-13 0 0 0,8 12 113 0 0,0 0-1 0 0,-1 1 1 0 0,-1 0 0 0 0,1 0-1 0 0,-1 1 1 0 0,0 1 0 0 0,0 0-1 0 0,-1 0 1 0 0,-20-5 0 0 0,12 5-54 0 0,0 1 0 0 0,0 1 1 0 0,0 1-1 0 0,0 1 0 0 0,-24 1 1 0 0,34 1-69 0 0,0 1-1 0 0,1-1 1 0 0,-1 2 0 0 0,1-1 0 0 0,-1 1 0 0 0,1 1-1 0 0,0 0 1 0 0,0 0 0 0 0,1 0 0 0 0,-1 1 0 0 0,1 1-1 0 0,0-1 1 0 0,1 1 0 0 0,-1 1 0 0 0,1-1 0 0 0,0 1-1 0 0,1 1 1 0 0,-1-1 0 0 0,2 1 0 0 0,-1 0 0 0 0,1 0-1 0 0,0 1 1 0 0,1 0 0 0 0,0 0 0 0 0,0 0 0 0 0,1 0 0 0 0,0 0-1 0 0,-2 12 1 0 0,3-12-89 0 0,0 0 0 0 0,0 1 0 0 0,1-1 0 0 0,0 1 0 0 0,1-1 0 0 0,0 0 0 0 0,0 1 0 0 0,1-1 0 0 0,0 1 0 0 0,5 16-1 0 0,-1-13 91 0 0,0 0 0 0 0,0-1 0 0 0,2 0 0 0 0,0 0 0 0 0,15 22-1 0 0,-17-29 38 0 0,0 1-1 0 0,0-1 0 0 0,0 0 0 0 0,1-1 1 0 0,-1 1-1 0 0,1-1 0 0 0,0 0 1 0 0,1-1-1 0 0,-1 0 0 0 0,1 0 0 0 0,-1 0 1 0 0,1 0-1 0 0,9 1 0 0 0,-6-2-41 0 0,1 0 0 0 0,0-1 1 0 0,0-1-1 0 0,0 1 0 0 0,-1-2 0 0 0,1 0 0 0 0,0 0 0 0 0,0-1 0 0 0,-1 0 0 0 0,1 0 0 0 0,-1-1 1 0 0,1-1-1 0 0,-1 0 0 0 0,0 0 0 0 0,-1-1 0 0 0,13-8 0 0 0,-10 4-6 0 0,1 0-1 0 0,-1 0 1 0 0,-1-1-1 0 0,0-1 1 0 0,0 0 0 0 0,-1 0-1 0 0,-1-1 1 0 0,1-1-1 0 0,-2 0 1 0 0,0 0 0 0 0,7-15-1 0 0,-13 24 33 0 0,0-1-1 0 0,-1 0 0 0 0,1 1 1 0 0,-1-1-1 0 0,0 0 0 0 0,0 0 1 0 0,-1 0-1 0 0,1 0 1 0 0,-1 0-1 0 0,0 0 0 0 0,-1 1 1 0 0,1-1-1 0 0,-1 0 0 0 0,-1-6 1 0 0,-1 3 32 0 0,1 1 1 0 0,-1 1 0 0 0,0-1-1 0 0,-1 0 1 0 0,0 1 0 0 0,0 0-1 0 0,0-1 1 0 0,-9-8-1 0 0,1 3 33 0 0,0 1-1 0 0,-1 0 0 0 0,0 1 1 0 0,-1 0-1 0 0,0 1 0 0 0,-1 1 1 0 0,-27-12-1 0 0,23 12-49 0 0,0 1 0 0 0,-1 1-1 0 0,0 1 1 0 0,0 0 0 0 0,0 1 0 0 0,-22 0 0 0 0,35 4-30 0 0,0 0 0 0 0,0 0 1 0 0,0 0-1 0 0,0 1 0 0 0,0 1 1 0 0,0-1-1 0 0,0 1 0 0 0,1 0 0 0 0,-1 0 1 0 0,1 1-1 0 0,-1 0 0 0 0,1 0 1 0 0,0 1-1 0 0,0 0 0 0 0,0 0 0 0 0,1 0 1 0 0,-1 0-1 0 0,1 1 0 0 0,0 0 1 0 0,0 0-1 0 0,-4 7 0 0 0,5-6-9 0 0,1-1 1 0 0,0 1-1 0 0,0 0 0 0 0,0 0 0 0 0,0 0 1 0 0,-2 12-1 0 0,-5 41-116 0 0,8-40 80 0 0,1-12 33 0 0,1-1 0 0 0,0 0-1 0 0,0 0 1 0 0,1 0 0 0 0,0 1 0 0 0,0-1 0 0 0,4 10 0 0 0,18 44-152 0 0,-15-43 133 0 0,-5-10 21 0 0,0-1 1 0 0,0-1-1 0 0,1 1 1 0 0,0 0-1 0 0,1-1 1 0 0,-1 0-1 0 0,1 0 1 0 0,0 0-1 0 0,0-1 1 0 0,0 0-1 0 0,1 0 1 0 0,-1 0-1 0 0,1 0 1 0 0,0-1-1 0 0,9 4 0 0 0,-2-2-20 0 0,-1-1 0 0 0,0 0-1 0 0,1-1 1 0 0,0 0-1 0 0,-1-1 1 0 0,1-1-1 0 0,17 1 1 0 0,-22-3 12 0 0,0 0 1 0 0,1 0-1 0 0,-1-1 1 0 0,0 0-1 0 0,0 0 1 0 0,0-1-1 0 0,0 0 1 0 0,0 0-1 0 0,-1-1 1 0 0,13-8-1 0 0,-9 5 57 0 0,-1 0 0 0 0,0-2 0 0 0,0 1 0 0 0,-1-1 0 0 0,0 0 0 0 0,10-14 0 0 0,-13 14-56 0 0,0 0 1 0 0,0 0-1 0 0,-1 0 0 0 0,6-15 1 0 0,-9 19 4 0 0,-1 1 0 0 0,1-1 1 0 0,-1 0-1 0 0,0 0 0 0 0,-1 0 1 0 0,1 0-1 0 0,-1 0 0 0 0,0 0 1 0 0,-1 0-1 0 0,1 0 0 0 0,-2-8 0 0 0,-1 4 83 0 0,-1 0-1 0 0,1 0 1 0 0,-1 0-1 0 0,-1 0 1 0 0,0 0-1 0 0,0 1 1 0 0,0 0-1 0 0,-1 0 1 0 0,-1 1-1 0 0,1-1 1 0 0,-1 1-1 0 0,0 1 1 0 0,-1-1-1 0 0,1 1 0 0 0,-15-8 1 0 0,7 5-43 0 0,-1 0 0 0 0,1 1 0 0 0,-2 1 0 0 0,1 1-1 0 0,-1 0 1 0 0,0 1 0 0 0,-34-5 0 0 0,43 9-28 0 0,-1 0-1 0 0,0 1 1 0 0,0 0 0 0 0,-14 2-1 0 0,19-2 30 0 0,0 1-1 0 0,-1 1 1 0 0,1-1-1 0 0,0 0 1 0 0,0 1 0 0 0,0 0-1 0 0,0 0 1 0 0,0 0-1 0 0,0 0 1 0 0,-6 6-1 0 0,6-5-40 0 0,1 1 0 0 0,-1-1-1 0 0,1 1 1 0 0,-1 0 0 0 0,1-1-1 0 0,1 2 1 0 0,-1-1 0 0 0,0 0-1 0 0,1 0 1 0 0,0 1 0 0 0,0-1 0 0 0,1 1-1 0 0,-1 0 1 0 0,1 0 0 0 0,0-1-1 0 0,0 1 1 0 0,0 10 0 0 0,0-9-42 0 0,1 1 1 0 0,0 0 0 0 0,0 0-1 0 0,1 0 1 0 0,0-1-1 0 0,0 1 1 0 0,1 0-1 0 0,0-1 1 0 0,0 1 0 0 0,0-1-1 0 0,1 0 1 0 0,0 1-1 0 0,0-1 1 0 0,1-1 0 0 0,-1 1-1 0 0,1 0 1 0 0,1-1-1 0 0,-1 0 1 0 0,8 7 0 0 0,-4-5 43 0 0,-1-1 0 0 0,1 0 1 0 0,0-1-1 0 0,0 0 1 0 0,0 0-1 0 0,1-1 0 0 0,-1 0 1 0 0,1 0-1 0 0,0-1 1 0 0,1 0-1 0 0,-1-1 0 0 0,0 0 1 0 0,16 2-1 0 0,-14-4 10 0 0,0 0 0 0 0,1 0 0 0 0,-1-1 0 0 0,0-1 0 0 0,1 0 0 0 0,-1 0 0 0 0,0-1-1 0 0,0-1 1 0 0,-1 0 0 0 0,1 0 0 0 0,-1-1 0 0 0,0 0 0 0 0,0-1 0 0 0,0 0 0 0 0,-1 0 0 0 0,0-1 0 0 0,0-1 0 0 0,-1 1-1 0 0,1-1 1 0 0,-2-1 0 0 0,1 0 0 0 0,8-13 0 0 0,-10 12 48 0 0,-1-1 0 0 0,0 0 0 0 0,0 0 0 0 0,-1 0 1 0 0,4-15-1 0 0,-7 20-69 0 0,0 1 0 0 0,-1 0-1 0 0,1 0 1 0 0,-1 0 0 0 0,0-1 0 0 0,0 1 0 0 0,-1 0 0 0 0,1 0 0 0 0,-1-1 0 0 0,0 1 0 0 0,-1 0 0 0 0,1 0 0 0 0,-1 0 0 0 0,-4-7 0 0 0,3 5 123 0 0,-1 0 0 0 0,-1 0 0 0 0,1 1 0 0 0,-1-1 0 0 0,0 1 0 0 0,-1 0 0 0 0,1 0 0 0 0,-1 1 0 0 0,0 0 0 0 0,-1 0 0 0 0,1 0 0 0 0,-15-7 0 0 0,6 5-42 0 0,1 0 1 0 0,-1 2-1 0 0,0 0 1 0 0,-19-4 0 0 0,26 7-36 0 0,0 1 1 0 0,1 0 0 0 0,-1 1-1 0 0,0-1 1 0 0,0 2 0 0 0,0-1-1 0 0,0 1 1 0 0,1 0 0 0 0,-1 1-1 0 0,-11 3 1 0 0,3 1 29 0 0,12-5-66 0 0,0 0 1 0 0,0 0-1 0 0,0 0 1 0 0,1 1-1 0 0,-1 0 1 0 0,1 0-1 0 0,-1 0 1 0 0,1 0-1 0 0,0 0 1 0 0,0 1-1 0 0,0-1 1 0 0,0 1-1 0 0,0 0 1 0 0,-2 3-1 0 0,0 0-4 0 0,1 0-1 0 0,-1 0 0 0 0,2 0 0 0 0,-1 1 0 0 0,1 0 0 0 0,0-1 1 0 0,0 1-1 0 0,0 0 0 0 0,1 0 0 0 0,0 1 0 0 0,1-1 1 0 0,0 0-1 0 0,0 1 0 0 0,0-1 0 0 0,1 0 0 0 0,0 1 0 0 0,1-1 1 0 0,2 15-1 0 0,-2-17-29 0 0,1 0 0 0 0,-1-1 1 0 0,1 1-1 0 0,1 0 0 0 0,-1-1 1 0 0,1 0-1 0 0,-1 1 1 0 0,1-1-1 0 0,0 0 0 0 0,1 0 1 0 0,-1-1-1 0 0,1 1 0 0 0,0-1 1 0 0,0 0-1 0 0,6 5 0 0 0,-2-3 0 0 0,1 0 0 0 0,0 0 0 0 0,-1-1 0 0 0,1 0 0 0 0,1 0 0 0 0,17 4 0 0 0,-19-7 30 0 0,0 0 0 0 0,1 0 0 0 0,-1-1 0 0 0,0 0 0 0 0,1-1 0 0 0,-1 0 1 0 0,0 0-1 0 0,1-1 0 0 0,-1 1 0 0 0,0-2 0 0 0,0 1 0 0 0,0-1 0 0 0,-1-1 0 0 0,1 1 0 0 0,-1-1 1 0 0,0-1-1 0 0,0 1 0 0 0,0-1 0 0 0,0 0 0 0 0,7-9 0 0 0,-5 6 84 0 0,-1-1-1 0 0,0-1 1 0 0,-1 1-1 0 0,0-1 0 0 0,10-19 1 0 0,-16 27-53 0 0,0-1 0 0 0,0 0 1 0 0,0 1-1 0 0,0-1 0 0 0,0 0 1 0 0,-1 0-1 0 0,1 0 0 0 0,-1 0 0 0 0,0 1 1 0 0,0-1-1 0 0,0 0 0 0 0,0 0 0 0 0,0 0 1 0 0,-1 0-1 0 0,1 0 0 0 0,-1 0 1 0 0,0 1-1 0 0,1-1 0 0 0,-2 0 0 0 0,1 1 1 0 0,0-1-1 0 0,0 0 0 0 0,-1 1 1 0 0,1 0-1 0 0,-1-1 0 0 0,0 1 0 0 0,0 0 1 0 0,0 0-1 0 0,0 0 0 0 0,-3-3 0 0 0,-4-1 72 0 0,0-1 0 0 0,-1 1 0 0 0,1 0 0 0 0,-1 1 0 0 0,0 0 0 0 0,-1 1 0 0 0,1 0 0 0 0,-1 1-1 0 0,0 0 1 0 0,0 0 0 0 0,-16-1 0 0 0,20 4-92 0 0,1 0 0 0 0,-1 0 0 0 0,0 1 0 0 0,0 0 0 0 0,1 0 0 0 0,-1 0 0 0 0,1 1 0 0 0,-1 0 0 0 0,1 0 0 0 0,0 1 0 0 0,0 0 0 0 0,0 0 0 0 0,0 0 0 0 0,0 1 0 0 0,1 0 0 0 0,-1 0 0 0 0,1 0 0 0 0,0 1 0 0 0,0 0 0 0 0,1 0 0 0 0,0 0 0 0 0,0 0 0 0 0,0 1-1 0 0,0-1 1 0 0,1 1 0 0 0,-3 7 0 0 0,3-7-5 0 0,-5 14-43 0 0,-8 32 1 0 0,15-46 43 0 0,0 0-1 0 0,0 0 0 0 0,0 1 1 0 0,1-1-1 0 0,0 0 1 0 0,0 0-1 0 0,1 0 1 0 0,-1 0-1 0 0,1 0 0 0 0,3 8 1 0 0,-3-8-10 0 0,2 0 0 0 0,-1 0 1 0 0,1 0-1 0 0,-1-1 0 0 0,2 1 1 0 0,-1-1-1 0 0,0 0 0 0 0,8 8 0 0 0,-8-10 9 0 0,-1-1-1 0 0,1 0 0 0 0,0 0 0 0 0,0 0 0 0 0,0 0 0 0 0,1 0 1 0 0,-1-1-1 0 0,0 1 0 0 0,1-1 0 0 0,-1 0 0 0 0,1 0 0 0 0,-1 0 1 0 0,1 0-1 0 0,-1-1 0 0 0,1 0 0 0 0,5 1 0 0 0,1-2-37 0 0,-1 1 0 0 0,0-2 1 0 0,0 1-1 0 0,0-1 0 0 0,-1 0 0 0 0,1-1 0 0 0,0 0 0 0 0,-1 0 1 0 0,0-1-1 0 0,0 0 0 0 0,14-10 0 0 0,1-3-121 0 0,-1-1 0 0 0,28-30 0 0 0,-47 44 175 0 0,1 0-1 0 0,-1 0 1 0 0,0 0-1 0 0,0 0 1 0 0,0-1 0 0 0,-1 1-1 0 0,1-1 1 0 0,-1 0-1 0 0,0 1 1 0 0,-1-1-1 0 0,1 0 1 0 0,1-10 0 0 0,-3 11 51 0 0,1 0 0 0 0,-1 0-1 0 0,0 0 1 0 0,0 0 0 0 0,-1 0 0 0 0,1 0 0 0 0,-1 0 0 0 0,0 0 0 0 0,0 0 0 0 0,0 0 0 0 0,-1 0 0 0 0,1 1 0 0 0,-1-1 0 0 0,0 1 0 0 0,0-1 0 0 0,0 1 0 0 0,-4-5 0 0 0,1 4-7 0 0,0 0 0 0 0,0 0 1 0 0,0 1-1 0 0,-1-1 0 0 0,0 1 1 0 0,0 0-1 0 0,0 1 0 0 0,0-1 1 0 0,0 1-1 0 0,-7-1 0 0 0,3 1-32 0 0,-1 0-1 0 0,1 0 0 0 0,-1 1 0 0 0,1 1 0 0 0,-1 0 0 0 0,0 0 1 0 0,0 1-1 0 0,1 0 0 0 0,-1 1 0 0 0,-10 3 0 0 0,14-2-16 0 0,-1 0-1 0 0,1 0 1 0 0,0 0-1 0 0,0 1 0 0 0,0 0 1 0 0,1 0-1 0 0,-1 1 1 0 0,1 0-1 0 0,0 0 1 0 0,0 1-1 0 0,1-1 0 0 0,-1 1 1 0 0,1 0-1 0 0,-4 8 1 0 0,1 0-15 0 0,1 0 1 0 0,1 1 0 0 0,0-1 0 0 0,1 2-1 0 0,1-1 1 0 0,-3 21 0 0 0,4-23-50 0 0,2-3 84 0 0,0-1 0 0 0,1 0-1 0 0,1 1 1 0 0,0-1 0 0 0,0 0 0 0 0,0 1 0 0 0,1-1 0 0 0,5 13 0 0 0,-6-17 3 0 0,1-1-70 0 0,0 1-1 0 0,0 0 0 0 0,0 0 0 0 0,1-1 0 0 0,0 1 1 0 0,0-1-1 0 0,0 0 0 0 0,0 0 0 0 0,0 0 1 0 0,1 0-1 0 0,0-1 0 0 0,0 1 0 0 0,0-1 0 0 0,0 0 1 0 0,0 0-1 0 0,1-1 0 0 0,-1 1 0 0 0,1-1 0 0 0,0 0 1 0 0,-1 0-1 0 0,1 0 0 0 0,0-1 0 0 0,0 0 0 0 0,0 0 1 0 0,0 0-1 0 0,1 0 0 0 0,-1-1 0 0 0,0 0 1 0 0,0 0-1 0 0,0 0 0 0 0,6-2 0 0 0,-1 1 22 0 0,0-1 0 0 0,0-1-1 0 0,-1 1 1 0 0,1-1 0 0 0,-1-1 0 0 0,1 0-1 0 0,-1 0 1 0 0,0-1 0 0 0,13-10-1 0 0,-8 5 78 0 0,-3 2 45 0 0,-1 0 1 0 0,1-1-1 0 0,-1 0 0 0 0,16-20 0 0 0,-21 21-168 0 0,4-3-63 0 0,-1-1-1 0 0,0-1 1 0 0,10-21 0 0 0,-16 30 175 0 0,-1 1 1 0 0,1-1-1 0 0,-1 0 0 0 0,0 0 1 0 0,0 0-1 0 0,-1 0 1 0 0,1 1-1 0 0,-1-1 1 0 0,0 0-1 0 0,0 0 1 0 0,0 0-1 0 0,-1 0 0 0 0,1 0 1 0 0,-1 0-1 0 0,0 0 1 0 0,0 0-1 0 0,0 1 1 0 0,-4-8-1 0 0,3 8-2 0 0,1 1 0 0 0,-1-1 0 0 0,0 0-1 0 0,0 1 1 0 0,0-1 0 0 0,-1 1 0 0 0,1 0 0 0 0,-1 0-1 0 0,1 0 1 0 0,-1 0 0 0 0,0 0 0 0 0,1 0 0 0 0,-1 1-1 0 0,-5-2 1 0 0,3 1-11 0 0,-1 0 0 0 0,1 1 0 0 0,-1 0 0 0 0,1 0 0 0 0,-1 0 0 0 0,0 1 0 0 0,-10 0 0 0 0,8 0-21 0 0,0 1 0 0 0,0 1-1 0 0,1-1 1 0 0,-1 1-1 0 0,0 0 1 0 0,1 1 0 0 0,0 0-1 0 0,0 0 1 0 0,0 0-1 0 0,0 1 1 0 0,0 0 0 0 0,-7 6-1 0 0,5-1 56 0 0,-1 0 1 0 0,1 0-1 0 0,1 1 0 0 0,-11 15 1 0 0,16-19-94 0 0,0-1 0 0 0,0 1 0 0 0,0 0 0 0 0,1 0 0 0 0,0 0 0 0 0,0 0 1 0 0,0 0-1 0 0,1 0 0 0 0,0 0 0 0 0,0 1 0 0 0,0 6 0 0 0,1-11 25 0 0,0 9-33 0 0,1 0 0 0 0,-1 0 0 0 0,4 15 0 0 0,-3-23 30 0 0,-1 0 1 0 0,1-1 0 0 0,0 1 0 0 0,0-1 0 0 0,0 0 0 0 0,0 1 0 0 0,0-1 0 0 0,1 0 0 0 0,-1 1 0 0 0,1-1 0 0 0,0 0 0 0 0,-1 0 0 0 0,1 0 0 0 0,0 0 0 0 0,0-1 0 0 0,0 1 0 0 0,0 0 0 0 0,0-1 0 0 0,5 3 0 0 0,-2-2-63 0 0,0 0 0 0 0,0-1-1 0 0,0 1 1 0 0,1-1 0 0 0,-1 0-1 0 0,0 0 1 0 0,1-1 0 0 0,-1 0 0 0 0,1 0-1 0 0,-1 0 1 0 0,0 0 0 0 0,1-1-1 0 0,-1 0 1 0 0,9-2 0 0 0,-8 0 94 0 0,0 1 0 0 0,0-1 0 0 0,0 0 0 0 0,0 0 0 0 0,0-1 0 0 0,0 0 0 0 0,-1 0 0 0 0,0 0 0 0 0,0-1 0 0 0,0 1 0 0 0,6-9 0 0 0,-2 1-75 0 0,-1 0-1 0 0,-1-1 0 0 0,0 0 1 0 0,9-22-1 0 0,-14 28 113 0 0,-1 1-1 0 0,0-1 1 0 0,1 1 0 0 0,-2-1-1 0 0,1 0 1 0 0,-1 1-1 0 0,0-1 1 0 0,-1 0 0 0 0,1 0-1 0 0,-1 1 1 0 0,-1-1-1 0 0,1 1 1 0 0,-1-1-1 0 0,0 1 1 0 0,0 0 0 0 0,-1-1-1 0 0,0 1 1 0 0,-4-6-1 0 0,5 9-45 0 0,0 1 0 0 0,0-1-1 0 0,-1 1 1 0 0,1 0-1 0 0,-1 0 1 0 0,1-1 0 0 0,-1 1-1 0 0,0 1 1 0 0,1-1-1 0 0,-1 0 1 0 0,0 1-1 0 0,0 0 1 0 0,0-1 0 0 0,-1 1-1 0 0,-3-1 1 0 0,6 2-11 0 0,0 0 0 0 0,0 0 0 0 0,-1 0 0 0 0,1 0 1 0 0,0 0-1 0 0,0 0 0 0 0,0 0 0 0 0,0 1 0 0 0,0-1 0 0 0,0 0 0 0 0,0 0 1 0 0,0 1-1 0 0,0-1 0 0 0,0 1 0 0 0,0-1 0 0 0,0 1 0 0 0,0-1 1 0 0,0 1-1 0 0,0 0 0 0 0,0 0 0 0 0,0-1 0 0 0,0 2 0 0 0,-2 1 2 0 0,2-1-12 0 0,-1-1 1 0 0,1 1-1 0 0,-1 0 0 0 0,1 0 0 0 0,0 0 0 0 0,0 0 1 0 0,0 0-1 0 0,0 0 0 0 0,1 1 0 0 0,-1-1 0 0 0,0 0 1 0 0,1 0-1 0 0,0 1 0 0 0,-1-1 0 0 0,1 0 0 0 0,0 1 1 0 0,0-1-1 0 0,0 0 0 0 0,1 4 0 0 0,0 1-23 0 0,0 0-1 0 0,1 0 1 0 0,-1 0 0 0 0,1 0-1 0 0,5 10 1 0 0,-6-14 8 0 0,1 0-1 0 0,-1 0 1 0 0,1 0 0 0 0,0 0-1 0 0,0 0 1 0 0,0 0-1 0 0,0 0 1 0 0,1-1 0 0 0,-1 1-1 0 0,1-1 1 0 0,0 1 0 0 0,-1-1-1 0 0,1 0 1 0 0,0 0-1 0 0,0 0 1 0 0,0-1 0 0 0,1 1-1 0 0,-1-1 1 0 0,0 0 0 0 0,1 0-1 0 0,-1 0 1 0 0,0 0-1 0 0,1 0 1 0 0,-1-1 0 0 0,1 1-1 0 0,0-1 1 0 0,3 0-1 0 0,-3-1 7 0 0,0 0-1 0 0,-1 0 1 0 0,1 0-1 0 0,-1 0 1 0 0,1 0-1 0 0,-1-1 1 0 0,1 1-1 0 0,-1-1 1 0 0,0 0-1 0 0,0 0 1 0 0,0 0-1 0 0,0-1 1 0 0,0 1-1 0 0,4-6 0 0 0,-3 4 43 0 0,-1 0 0 0 0,-1-1 0 0 0,1 1-1 0 0,-1-1 1 0 0,1 0 0 0 0,-1 0-1 0 0,-1 0 1 0 0,1 0 0 0 0,1-7-1 0 0,-2 8-47 0 0,-1 1 0 0 0,0-1 0 0 0,1 1-1 0 0,-1-1 1 0 0,0 0 0 0 0,0 1 0 0 0,-1-1-1 0 0,1 1 1 0 0,-1-1 0 0 0,0 1 0 0 0,0 0-1 0 0,0-1 1 0 0,0 1 0 0 0,-1 0-1 0 0,-2-6 1 0 0,1 5 69 0 0,-1 0 0 0 0,1-1-1 0 0,-1 2 1 0 0,1-1 0 0 0,-1 0-1 0 0,0 1 1 0 0,0 0 0 0 0,-1 0-1 0 0,-8-5 1 0 0,4 4 17 0 0,0 0-1 0 0,-1 0 1 0 0,1 1-1 0 0,-1 0 1 0 0,0 1-1 0 0,0 0 1 0 0,0 0-1 0 0,0 1 0 0 0,0 1 1 0 0,-17 0-1 0 0,22 1-61 0 0,1 0 0 0 0,-1 0-1 0 0,0 1 1 0 0,1-1-1 0 0,0 1 1 0 0,-1 0 0 0 0,1 0-1 0 0,0 1 1 0 0,0-1-1 0 0,0 1 1 0 0,0 0 0 0 0,1 0-1 0 0,-1 0 1 0 0,1 1-1 0 0,0-1 1 0 0,0 1 0 0 0,-4 5-1 0 0,2-1-11 0 0,0 1 0 0 0,1-1 0 0 0,0 1 0 0 0,1 0 0 0 0,0 1 1 0 0,0-1-1 0 0,1 0 0 0 0,0 1 0 0 0,-1 13 0 0 0,3-20-6 0 0,-1 1 0 0 0,1 0 0 0 0,0-1 0 0 0,1 1 1 0 0,-1-1-1 0 0,1 1 0 0 0,-1-1 0 0 0,1 1 0 0 0,0-1 0 0 0,0 1 0 0 0,1-1 1 0 0,-1 0-1 0 0,1 0 0 0 0,-1 1 0 0 0,1-1 0 0 0,0 0 0 0 0,3 2 0 0 0,-3-2-15 0 0,0-1 0 0 0,0 0 1 0 0,0 0-1 0 0,0 0 0 0 0,0-1 0 0 0,1 1 0 0 0,-1 0 0 0 0,1-1 0 0 0,-1 0 0 0 0,1 1 0 0 0,0-1 0 0 0,-1 0 0 0 0,1 0 0 0 0,0-1 0 0 0,0 1 0 0 0,0 0 0 0 0,0-1 0 0 0,0 0 0 0 0,-1 0 0 0 0,6 0 0 0 0,0-1 30 0 0,0-1-1 0 0,0 0 1 0 0,-1 0-1 0 0,1-1 1 0 0,-1 0 0 0 0,1 0-1 0 0,-1-1 1 0 0,0 0-1 0 0,0 0 1 0 0,0-1 0 0 0,6-5-1 0 0,4-5-29 0 0,-1-1 1 0 0,24-29-1 0 0,-34 38 32 0 0,-1 0 0 0 0,0-1 0 0 0,0 0 0 0 0,6-14 0 0 0,-9 18 0 0 0,-1 0 0 0 0,1 0 0 0 0,-1-1 0 0 0,0 1 0 0 0,0 0 0 0 0,0-1 0 0 0,-1 1 0 0 0,0 0 0 0 0,0-1 0 0 0,0 1 0 0 0,-1-8 0 0 0,0 9 2 0 0,0 0 0 0 0,0 1 1 0 0,0-1-1 0 0,-1 1 0 0 0,1-1 0 0 0,-1 1 0 0 0,1-1 0 0 0,-1 1 1 0 0,0 0-1 0 0,0 0 0 0 0,0 0 0 0 0,0 0 0 0 0,0 0 0 0 0,0 0 1 0 0,-1 1-1 0 0,1-1 0 0 0,-1 1 0 0 0,-4-2 0 0 0,-3-2 35 0 0,0 1 0 0 0,0 1-1 0 0,-16-4 1 0 0,20 6 32 0 0,0 0 0 0 0,0 1-1 0 0,1 0 1 0 0,-1 0 0 0 0,0 0-1 0 0,0 1 1 0 0,1 0 0 0 0,-1 0 0 0 0,0 1-1 0 0,-8 3 1 0 0,7-3-88 0 0,0 1-1 0 0,1 0 1 0 0,-1 0 0 0 0,1 1 0 0 0,0 0 0 0 0,0 0-1 0 0,0 1 1 0 0,-6 6 0 0 0,5-2 21 0 0,0 0 0 0 0,1 0 0 0 0,0 0 0 0 0,0 1 0 0 0,1 0 0 0 0,0 1 0 0 0,1-1 1 0 0,0 1-1 0 0,0 0 0 0 0,1 0 0 0 0,1 0 0 0 0,0 0 0 0 0,0 13 0 0 0,2-20-28 0 0,0 0-1 0 0,0-1 1 0 0,0 1 0 0 0,1-1-1 0 0,-1 1 1 0 0,1-1 0 0 0,0 1-1 0 0,0-1 1 0 0,0 1 0 0 0,1-1-1 0 0,-1 0 1 0 0,1 0 0 0 0,0 1-1 0 0,0-1 1 0 0,0-1-1 0 0,3 5 1 0 0,-3-5 2 0 0,0 0 0 0 0,0 0 0 0 0,0-1 0 0 0,0 1 0 0 0,0 0 0 0 0,0-1 0 0 0,1 1 0 0 0,-1-1 0 0 0,1 0 0 0 0,-1 0 0 0 0,1 0 0 0 0,-1 0 0 0 0,1 0 0 0 0,-1-1 0 0 0,1 1 0 0 0,0-1 0 0 0,-1 1 0 0 0,1-1 0 0 0,0 0 0 0 0,-1 0 0 0 0,1 0 0 0 0,5-2 0 0 0,5-1-456 0 0,-5 2-33 0 0,0 0 0 0 0,-1-1 1 0 0,1-1-1 0 0,-1 1 0 0 0,0-1 0 0 0,1 0 0 0 0,-1-1 0 0 0,9-6 0 0 0,-7 0-159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3:59.03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414 335 1840 0 0,'0'31'1843'0'0,"0"-33"-1305"0"0,-1 1 1 0 0,1-1 0 0 0,-1 1 0 0 0,0 0 0 0 0,0-1 0 0 0,0 1 0 0 0,0 0 0 0 0,0 0 0 0 0,0-1 0 0 0,0 1 0 0 0,0 0 0 0 0,0 0-1 0 0,0 0 1 0 0,-3 0 1231 0 0,4 0-1687 0 0,0 1 0 0 0,0 0 0 0 0,0 0 0 0 0,0 0 0 0 0,0 0 0 0 0,0-1 1 0 0,-1 1-1 0 0,1 0 0 0 0,0 0 0 0 0,0 0 0 0 0,0 0 0 0 0,0 0 0 0 0,-1 0 0 0 0,1 0 0 0 0,0 0 0 0 0,0-1 0 0 0,0 1 0 0 0,0 0 0 0 0,-1 0 1 0 0,1 0-1 0 0,0 0 0 0 0,0 0 0 0 0,0 0 0 0 0,-1 0 0 0 0,1 0 0 0 0,0 0 0 0 0,0 0 0 0 0,0 0 0 0 0,0 0 0 0 0,-1 0 0 0 0,1 1 1 0 0,-2 1 7 0 0,1 0 1 0 0,0 0-1 0 0,0 1 1 0 0,-1-1-1 0 0,2 1 1 0 0,-1-1-1 0 0,0 1 1 0 0,0-1-1 0 0,1 1 1 0 0,-1-1 0 0 0,1 1-1 0 0,0 0 1 0 0,0-1-1 0 0,0 1 1 0 0,0 0-1 0 0,0-1 1 0 0,1 4-1 0 0,6 36 309 0 0,-3-31-384 0 0,-3-10-11 0 0,0 0-1 0 0,1 1 1 0 0,-1-1-1 0 0,0 0 1 0 0,0 0-1 0 0,1 0 1 0 0,-1 0-1 0 0,1-1 0 0 0,-1 1 1 0 0,1 0-1 0 0,2 1 1 0 0,-2-2-5 0 0,-1 0 1 0 0,0 0-1 0 0,1 0 1 0 0,-1 0-1 0 0,0 0 1 0 0,1 0-1 0 0,-1 0 1 0 0,0 0-1 0 0,0 0 1 0 0,1-1-1 0 0,-1 1 1 0 0,0-1-1 0 0,1 1 0 0 0,-1-1 1 0 0,0 1-1 0 0,0-1 1 0 0,0 0-1 0 0,0 1 1 0 0,0-1-1 0 0,2-1 1 0 0,1-2-1 0 0,2 0 10 0 0,0-2 0 0 0,0 1 0 0 0,0-1 0 0 0,-1 1 0 0 0,0-1 0 0 0,0-1 0 0 0,-1 1 0 0 0,0-1 0 0 0,0 0 0 0 0,0 0 0 0 0,-1 0 0 0 0,0 0 0 0 0,0-1 0 0 0,-1 1 0 0 0,0-1-1 0 0,0 0 1 0 0,-1 0 0 0 0,0 1 0 0 0,0-1 0 0 0,-1 0 0 0 0,0-8 0 0 0,0 12 37 0 0,-1 0 0 0 0,0 1 0 0 0,0-1 0 0 0,0 1-1 0 0,0-1 1 0 0,-1 1 0 0 0,1-1 0 0 0,-1 1 0 0 0,0-1 0 0 0,0 1-1 0 0,0 0 1 0 0,0 0 0 0 0,-6-5 0 0 0,0 1 275 0 0,0 0-1 0 0,-1 0 1 0 0,-13-7 0 0 0,18 12-182 0 0,-1-1 0 0 0,1 2 0 0 0,-1-1 1 0 0,0 1-1 0 0,-7-2 0 0 0,1 0 113 0 0,7 3-181 0 0,1-1-1 0 0,0 1 0 0 0,0 0 0 0 0,-1 0 0 0 0,1 0 0 0 0,0 0 0 0 0,-1 1 1 0 0,1 0-1 0 0,0-1 0 0 0,-6 3 0 0 0,4-1 40 0 0,-1 0 0 0 0,1 1 1 0 0,-1 0-1 0 0,-9 6 0 0 0,9-3-68 0 0,0-1 0 0 0,0 1 1 0 0,0 0-1 0 0,1 1 0 0 0,0-1 0 0 0,0 1 1 0 0,1 0-1 0 0,-5 10 0 0 0,4-6-23 0 0,0 0 0 0 0,1 0 0 0 0,1 0 0 0 0,-1 0 0 0 0,-1 15 0 0 0,5-21-20 0 0,0-1 0 0 0,-1 0 0 0 0,2 1 0 0 0,-1-1 0 0 0,0 0 0 0 0,1 1 0 0 0,0-1 0 0 0,0 0 0 0 0,0 0 0 0 0,1 1 0 0 0,-1-1 0 0 0,1 0 0 0 0,0 0 0 0 0,0-1 0 0 0,1 1 0 0 0,-1 0 0 0 0,1-1 0 0 0,0 1 0 0 0,-1-1 0 0 0,2 0 0 0 0,-1 0 0 0 0,0 0 0 0 0,0 0 0 0 0,1-1 0 0 0,0 1 0 0 0,-1-1 0 0 0,8 3 0 0 0,-4-2-7 0 0,0 0 0 0 0,1-1 0 0 0,-1 0 0 0 0,0-1 0 0 0,1 1 0 0 0,-1-1-1 0 0,1-1 1 0 0,0 1 0 0 0,-1-1 0 0 0,1-1 0 0 0,0 1 0 0 0,-1-1 0 0 0,12-3 0 0 0,-4-1-72 0 0,-1 1 0 0 0,1-2 0 0 0,-1 0 0 0 0,0 0 0 0 0,22-15 0 0 0,-28 15 25 0 0,0 1-1 0 0,0-2 1 0 0,-1 1-1 0 0,0-1 1 0 0,0 0-1 0 0,-1 0 1 0 0,0-1-1 0 0,0 0 1 0 0,-1 0-1 0 0,0 0 1 0 0,0-1-1 0 0,-1 0 1 0 0,5-14-1 0 0,-8 19 66 0 0,0 0-1 0 0,-1 0 1 0 0,1 0-1 0 0,-1 0 1 0 0,0-1-1 0 0,0 1 1 0 0,0 0-1 0 0,-1 0 1 0 0,1 0-1 0 0,-1-1 1 0 0,0 1-1 0 0,0 0 0 0 0,0 0 1 0 0,-1 0-1 0 0,0 0 1 0 0,1 1-1 0 0,-1-1 1 0 0,-1 0-1 0 0,1 1 1 0 0,0-1-1 0 0,-1 1 1 0 0,0 0-1 0 0,-3-3 1 0 0,-2-1 144 0 0,0 0 1 0 0,0 0-1 0 0,-1 1 1 0 0,0 0 0 0 0,0 1-1 0 0,-1 0 1 0 0,-18-7-1 0 0,13 7 92 0 0,-1 0 0 0 0,0 0-1 0 0,-1 2 1 0 0,-26-3-1 0 0,32 5-138 0 0,0 1 0 0 0,1 0 0 0 0,-1 1 0 0 0,0 1 0 0 0,1-1 0 0 0,-1 2-1 0 0,1-1 1 0 0,-14 6 0 0 0,20-5-91 0 0,-1-1 0 0 0,0 1 0 0 0,0-1 0 0 0,1 1 0 0 0,0 1-1 0 0,0-1 1 0 0,0 1 0 0 0,0-1 0 0 0,0 1 0 0 0,0 1 0 0 0,1-1 0 0 0,0 0 0 0 0,0 1-1 0 0,0-1 1 0 0,1 1 0 0 0,-1 0 0 0 0,1 0 0 0 0,0 0 0 0 0,1 0 0 0 0,-1 0-1 0 0,1 0 1 0 0,-1 8 0 0 0,2-5-18 0 0,-1-2-5 0 0,1 0 1 0 0,0-1-1 0 0,0 1 0 0 0,1 0 1 0 0,-1-1-1 0 0,1 1 0 0 0,0-1 1 0 0,1 1-1 0 0,-1-1 1 0 0,1 1-1 0 0,0-1 0 0 0,1 0 1 0 0,3 6-1 0 0,-2-5-1 0 0,0 0 1 0 0,1-1-1 0 0,0 1 0 0 0,0-1 0 0 0,1 0 0 0 0,-1 0 1 0 0,1-1-1 0 0,0 0 0 0 0,0 0 0 0 0,1 0 1 0 0,-1-1-1 0 0,1 0 0 0 0,-1 0 0 0 0,1 0 0 0 0,0-1 1 0 0,0 0-1 0 0,1-1 0 0 0,-1 0 0 0 0,0 0 0 0 0,0 0 1 0 0,12-1-1 0 0,-11 0-33 0 0,0 0 1 0 0,1-1 0 0 0,-1-1-1 0 0,0 1 1 0 0,0-1-1 0 0,0 0 1 0 0,-1-1-1 0 0,1 0 1 0 0,-1 0 0 0 0,1-1-1 0 0,-1 0 1 0 0,0 0-1 0 0,7-6 1 0 0,-9 6-1 0 0,0-1 1 0 0,-1 0-1 0 0,0 0 0 0 0,0 0 1 0 0,0-1-1 0 0,-1 1 0 0 0,6-13 1 0 0,-7 15 42 0 0,-1-1 1 0 0,1 0-1 0 0,-1 0 1 0 0,0 1-1 0 0,0-1 1 0 0,0 0-1 0 0,0 0 1 0 0,-1 0-1 0 0,1 0 1 0 0,-1 0-1 0 0,0 0 1 0 0,0 0-1 0 0,-1 0 1 0 0,1 0-1 0 0,-1 0 1 0 0,0 0-1 0 0,0 0 1 0 0,0 0-1 0 0,0 1 1 0 0,-1-1-1 0 0,-2-5 1 0 0,0 2 52 0 0,-1 1 1 0 0,1-1 0 0 0,-1 1-1 0 0,-1 0 1 0 0,1 0-1 0 0,-1 0 1 0 0,0 1-1 0 0,0 0 1 0 0,-8-5-1 0 0,9 7-15 0 0,-2-1 68 0 0,-1 0 1 0 0,0 0 0 0 0,-16-5 0 0 0,7 5 37 0 0,1 0-1 0 0,-1 1 1 0 0,0 0-1 0 0,0 1 1 0 0,-18 1-1 0 0,30 1-133 0 0,1 1 0 0 0,0-1-1 0 0,0 1 1 0 0,0-1 0 0 0,0 1 0 0 0,0 0 0 0 0,0 1-1 0 0,0-1 1 0 0,0 1 0 0 0,0 0 0 0 0,0 0-1 0 0,1 0 1 0 0,-1 0 0 0 0,1 1 0 0 0,0-1 0 0 0,-1 1-1 0 0,1 0 1 0 0,0 0 0 0 0,1 0 0 0 0,-1 0 0 0 0,0 0-1 0 0,1 1 1 0 0,0-1 0 0 0,0 1 0 0 0,0 0-1 0 0,-2 6 1 0 0,2-4-20 0 0,0 1 1 0 0,0-1-1 0 0,1 1 0 0 0,1 0 1 0 0,-1-1-1 0 0,1 1 0 0 0,0 0 0 0 0,0-1 1 0 0,1 1-1 0 0,0-1 0 0 0,0 1 0 0 0,0-1 1 0 0,1 1-1 0 0,0-1 0 0 0,0 0 1 0 0,1 1-1 0 0,0-1 0 0 0,0-1 0 0 0,0 1 1 0 0,1 0-1 0 0,7 9 0 0 0,-3-6-9 0 0,1 1 1 0 0,0-1-1 0 0,12 9 0 0 0,-16-14 4 0 0,1-1 0 0 0,-1 1-1 0 0,1-1 1 0 0,-1-1-1 0 0,1 1 1 0 0,0-1-1 0 0,0 0 1 0 0,10 2 0 0 0,-10-2-13 0 0,0-1 0 0 0,1 0 0 0 0,-1 0 0 0 0,1-1 1 0 0,-1 1-1 0 0,0-2 0 0 0,1 1 0 0 0,-1-1 0 0 0,0 1 1 0 0,1-2-1 0 0,-1 1 0 0 0,0-1 0 0 0,0 0 1 0 0,0 0-1 0 0,0-1 0 0 0,10-5 0 0 0,-10 4 0 0 0,0 0-1 0 0,0-1 0 0 0,-1 1 1 0 0,0-1-1 0 0,0 0 0 0 0,0-1 1 0 0,-1 1-1 0 0,0-1 0 0 0,0 0 1 0 0,5-8-1 0 0,-7 11 31 0 0,-1 0 0 0 0,0 0 0 0 0,0 0 0 0 0,0 0 0 0 0,0 0 0 0 0,0 0 0 0 0,-1-1-1 0 0,1 1 1 0 0,-1 0 0 0 0,0 0 0 0 0,0-1 0 0 0,0 1 0 0 0,0 0 0 0 0,-1 0 0 0 0,1 0 0 0 0,-1 0 0 0 0,0-1 0 0 0,0 1 0 0 0,0 0 0 0 0,0 0 0 0 0,-1 0 0 0 0,1 1 0 0 0,-1-1 0 0 0,-3-5 0 0 0,-1 1 56 0 0,-1 0 1 0 0,0 1 0 0 0,-1 0-1 0 0,1 0 1 0 0,-1 0 0 0 0,0 1-1 0 0,-1 0 1 0 0,1 1 0 0 0,-1 0-1 0 0,0 0 1 0 0,0 1 0 0 0,0 0 0 0 0,-1 1-1 0 0,1-1 1 0 0,-1 2 0 0 0,1 0-1 0 0,-1 0 1 0 0,1 0 0 0 0,-1 1-1 0 0,0 1 1 0 0,-10 1 0 0 0,14-1-41 0 0,0 1 1 0 0,0 0-1 0 0,0 0 1 0 0,0 0-1 0 0,1 1 0 0 0,-1 0 1 0 0,1 0-1 0 0,0 0 1 0 0,-7 6-1 0 0,9-6-21 0 0,0 0 1 0 0,0 0-1 0 0,0 0 0 0 0,1 0 0 0 0,-1 0 0 0 0,1 0 1 0 0,0 1-1 0 0,0 0 0 0 0,0-1 0 0 0,0 1 0 0 0,1 0 1 0 0,-1 0-1 0 0,1 0 0 0 0,-1 7 0 0 0,0-4-11 0 0,1 0 0 0 0,1-1 1 0 0,-1 1-1 0 0,1 0 0 0 0,0 0 0 0 0,1 0 0 0 0,-1 0 0 0 0,2 0 0 0 0,-1-1 0 0 0,0 1 1 0 0,1 0-1 0 0,5 10 0 0 0,-4-12-3 0 0,0 0-1 0 0,0 1 1 0 0,0-1 0 0 0,1-1 0 0 0,0 1-1 0 0,0 0 1 0 0,0-1 0 0 0,0 0 0 0 0,1 0-1 0 0,0 0 1 0 0,-1-1 0 0 0,2 1 0 0 0,-1-1 0 0 0,0 0-1 0 0,1-1 1 0 0,-1 1 0 0 0,8 1 0 0 0,-5-1-22 0 0,0-1 0 0 0,0-1 1 0 0,1 1-1 0 0,-1-1 1 0 0,1-1-1 0 0,-1 0 1 0 0,1 0-1 0 0,-1 0 1 0 0,0-1-1 0 0,1-1 1 0 0,15-4-1 0 0,-6 0-55 0 0,0-1 0 0 0,0-1-1 0 0,-1 0 1 0 0,0-1 0 0 0,-1-1-1 0 0,0-1 1 0 0,0 0 0 0 0,-1-2-1 0 0,-1 1 1 0 0,0-2 0 0 0,14-16-1 0 0,-24 25 92 0 0,-1 1 0 0 0,0 0 0 0 0,0-1 0 0 0,-1 0 0 0 0,1 1 0 0 0,-1-1 0 0 0,0 0 0 0 0,-1 0 0 0 0,1 0 0 0 0,-1-1 0 0 0,0 1 0 0 0,0 0 0 0 0,0 0 0 0 0,-1-1 0 0 0,0 1 0 0 0,0 0 0 0 0,0-1 0 0 0,-1 1 0 0 0,0 0 0 0 0,0-1 0 0 0,0 1 0 0 0,-1 0 0 0 0,1 0 0 0 0,-1 0 0 0 0,0 0 0 0 0,-1 0 0 0 0,1 1 0 0 0,-1-1 0 0 0,0 1 0 0 0,0 0 0 0 0,-1-1 0 0 0,1 1 0 0 0,-1 0 0 0 0,0 1 0 0 0,0-1 0 0 0,0 1 0 0 0,0 0 0 0 0,-1 0 0 0 0,1 0 0 0 0,-1 1 0 0 0,-5-3 0 0 0,-4-1 102 0 0,0 0-1 0 0,-1 1 1 0 0,0 0-1 0 0,0 2 1 0 0,0-1-1 0 0,0 2 1 0 0,-27-1-1 0 0,34 3-53 0 0,0 0 0 0 0,0 1-1 0 0,-1 0 1 0 0,1 0 0 0 0,0 1 0 0 0,0 0 0 0 0,0 0-1 0 0,1 1 1 0 0,-1 0 0 0 0,1 1 0 0 0,-1 0-1 0 0,1 0 1 0 0,0 0 0 0 0,0 1 0 0 0,1 0-1 0 0,-9 8 1 0 0,5-3-48 0 0,1 1 0 0 0,-9 11 0 0 0,15-17 0 0 0,0-1 0 0 0,0 1 0 0 0,1-1 0 0 0,0 1 0 0 0,-1 0 0 0 0,1 0 0 0 0,1 0 0 0 0,-3 10 0 0 0,3-3-7 0 0,0 0 1 0 0,0 0-1 0 0,1 0 0 0 0,2 14 0 0 0,-1-21-1 0 0,-1-1 0 0 0,2 1 0 0 0,-1-1 0 0 0,1 0 0 0 0,-1 0 0 0 0,1 0 0 0 0,0 0 0 0 0,1 0 0 0 0,-1 0 0 0 0,1 0 0 0 0,-1 0 0 0 0,1-1 0 0 0,0 0 0 0 0,5 5 0 0 0,-4-5-2 0 0,0 0 0 0 0,1 0 1 0 0,-1 0-1 0 0,1 0 0 0 0,0-1 1 0 0,0 0-1 0 0,-1 0 0 0 0,2 0 0 0 0,-1-1 1 0 0,0 1-1 0 0,0-1 0 0 0,0-1 1 0 0,1 1-1 0 0,-1-1 0 0 0,0 0 1 0 0,1 0-1 0 0,6-1 0 0 0,4-1-78 0 0,0-1-1 0 0,-1-1 0 0 0,1-1 0 0 0,20-8 0 0 0,-25 8-69 0 0,0-1-1 0 0,-1 0 1 0 0,1-1-1 0 0,16-14 1 0 0,-14 11 134 0 0,-6 5 53 0 0,0-1 1 0 0,0-1-1 0 0,0 1 0 0 0,-1-1 1 0 0,10-14-1 0 0,-14 19-32 0 0,-1 0 1 0 0,0 0-1 0 0,0 0 1 0 0,0 0-1 0 0,0 0 0 0 0,0 0 1 0 0,0 0-1 0 0,-1 0 1 0 0,1 0-1 0 0,-1-1 0 0 0,1 1 1 0 0,-1 0-1 0 0,0 0 1 0 0,0 0-1 0 0,0-1 1 0 0,0 1-1 0 0,0 0 0 0 0,-1 0 1 0 0,1 0-1 0 0,0-1 1 0 0,-1 1-1 0 0,0 0 1 0 0,0 0-1 0 0,1 0 0 0 0,-1 0 1 0 0,0 0-1 0 0,-1 0 1 0 0,1 0-1 0 0,0 0 0 0 0,-2-2 1 0 0,-1 1 34 0 0,0 0 0 0 0,0 0 0 0 0,0 0-1 0 0,0 0 1 0 0,0 0 0 0 0,-1 1 0 0 0,1 0 0 0 0,-1 0 0 0 0,1 0 0 0 0,-1 0 0 0 0,0 1 0 0 0,0 0 0 0 0,1 0-1 0 0,-1 0 1 0 0,-9 0 0 0 0,-3 1 108 0 0,0 0 0 0 0,0 1-1 0 0,-22 5 1 0 0,25-3-135 0 0,1 0 0 0 0,1 1 0 0 0,-1 0 0 0 0,0 1 0 0 0,1 1 0 0 0,0 0 0 0 0,0 0 0 0 0,1 1 0 0 0,0 1 0 0 0,0 0 0 0 0,1 0 0 0 0,0 1 0 0 0,0 0 0 0 0,1 1 0 0 0,-15 20 0 0 0,19-22-10 0 0,0 0-1 0 0,1 1 1 0 0,0-1-1 0 0,1 1 1 0 0,0 0-1 0 0,0 0 1 0 0,-1 11-1 0 0,3-14 3 0 0,0 0-1 0 0,1 1 0 0 0,-1-1 1 0 0,1 0-1 0 0,1 1 0 0 0,-1-1 1 0 0,1 0-1 0 0,0 0 0 0 0,0 0 1 0 0,1 1-1 0 0,3 7 0 0 0,-4-11-2 0 0,1 0 0 0 0,0 0 1 0 0,0 0-1 0 0,0 0 0 0 0,0-1 0 0 0,1 1 0 0 0,-1-1 0 0 0,1 1 0 0 0,0-1 1 0 0,-1 0-1 0 0,1 0 0 0 0,0 0 0 0 0,0 0 0 0 0,0 0 0 0 0,1-1 0 0 0,-1 1 1 0 0,0-1-1 0 0,1 0 0 0 0,-1 0 0 0 0,0 0 0 0 0,1-1 0 0 0,-1 1 0 0 0,1-1 1 0 0,5 0-1 0 0,2 0-13 0 0,-1 0 0 0 0,0-1 0 0 0,0-1 0 0 0,1 0 0 0 0,-1 0 1 0 0,0-1-1 0 0,11-5 0 0 0,-6 3 5 0 0,-6 2-20 0 0,-1-1 0 0 0,0 1 1 0 0,0-1-1 0 0,12-8 0 0 0,1-3-31 0 0,-13 9 37 0 0,1 0 1 0 0,-1 0 0 0 0,0-1 0 0 0,-1 0 0 0 0,0 0-1 0 0,12-15 1 0 0,-9 7 23 0 0,-8 13-5 0 0,0-1 0 0 0,0 0 1 0 0,0 0-1 0 0,0 0 0 0 0,0 0 0 0 0,-1 0 1 0 0,1 0-1 0 0,-1 0 0 0 0,0-1 0 0 0,0 1 1 0 0,0 0-1 0 0,0-1 0 0 0,0-4 1 0 0,-1 4 14 0 0,0 0 1 0 0,0 1-1 0 0,0-1 1 0 0,-1 1 0 0 0,1-1-1 0 0,-1 1 1 0 0,0-1-1 0 0,0 1 1 0 0,0 0 0 0 0,0-1-1 0 0,-1 1 1 0 0,1 0-1 0 0,-1 0 1 0 0,0 0 0 0 0,0 0-1 0 0,0 0 1 0 0,0 0 0 0 0,-1 0-1 0 0,1 1 1 0 0,-1-1-1 0 0,1 1 1 0 0,-1 0 0 0 0,-5-3-1 0 0,1 0 49 0 0,0 0 0 0 0,-1 1-1 0 0,0 0 1 0 0,0 0 0 0 0,0 1-1 0 0,-1 0 1 0 0,1 0 0 0 0,-1 1-1 0 0,1 0 1 0 0,-1 1 0 0 0,-14-1-1 0 0,-3 1 48 0 0,7 1 15 0 0,-27 2-1 0 0,40-1-95 0 0,0-1-1 0 0,1 2 1 0 0,-1-1-1 0 0,1 1 1 0 0,0-1-1 0 0,0 2 1 0 0,-1-1-1 0 0,1 0 1 0 0,-6 5-1 0 0,-5 4-16 0 0,11-8 2 0 0,1-1-1 0 0,-1 1 0 0 0,1 0 1 0 0,0 1-1 0 0,0-1 0 0 0,0 1 1 0 0,0 0-1 0 0,1 0 0 0 0,-1 0 1 0 0,1 0-1 0 0,0 1 0 0 0,0-1 1 0 0,1 1-1 0 0,-3 6 0 0 0,1 1-21 0 0,0-1-1 0 0,1 1 1 0 0,1 1-1 0 0,-1 12 1 0 0,2-19 5 0 0,1 0 0 0 0,0-1 0 0 0,1 1 0 0 0,0 0 0 0 0,0-1 0 0 0,0 1 0 0 0,0-1 1 0 0,1 1-1 0 0,0-1 0 0 0,0 0 0 0 0,4 7 0 0 0,-3-6 4 0 0,1 1 0 0 0,0-1 0 0 0,0 0 0 0 0,1 0 0 0 0,0-1 0 0 0,0 1 1 0 0,0-1-1 0 0,1 0 0 0 0,-1 0 0 0 0,1-1 0 0 0,0 0 0 0 0,1 0 0 0 0,-1 0 0 0 0,1-1 0 0 0,0 0 0 0 0,-1 0 1 0 0,1-1-1 0 0,0 0 0 0 0,1 0 0 0 0,-1 0 0 0 0,0-1 0 0 0,8 0 0 0 0,-10 0-3 0 0,1-1-4 0 0,0 0-1 0 0,0 0 1 0 0,0-1-1 0 0,-1 1 1 0 0,1-1-1 0 0,0-1 1 0 0,0 1 0 0 0,6-3-1 0 0,-1-1-1 0 0,3-2-42 0 0,20-13-1 0 0,-30 17 54 0 0,0 0 0 0 0,0 0 0 0 0,0 0 0 0 0,-1-1 0 0 0,0 1-1 0 0,1-1 1 0 0,-1 0 0 0 0,0 0 0 0 0,2-5 0 0 0,4-7-22 0 0,-4 7 15 0 0,0 0-1 0 0,7-18 0 0 0,-12 24 14 0 0,1 1 1 0 0,0-1-1 0 0,0 0 1 0 0,-1 0-1 0 0,0 0 1 0 0,0 0-1 0 0,1 0 1 0 0,-2 0-1 0 0,1 0 1 0 0,0 1-1 0 0,-1-1 1 0 0,1 0-1 0 0,-1 0 1 0 0,-1-4 0 0 0,-2-1 50 0 0,0 0 1 0 0,-1 0-1 0 0,0 0 1 0 0,0 1-1 0 0,0-1 1 0 0,-1 1 0 0 0,0 1-1 0 0,-10-9 1 0 0,4 5 27 0 0,-1 1 0 0 0,0-1 1 0 0,-28-12-1 0 0,29 16-41 0 0,-1 2-1 0 0,0 0 1 0 0,-15-3-1 0 0,17 4-32 0 0,8 2-6 0 0,-1 1 0 0 0,1-1 0 0 0,0 1 0 0 0,0-1 0 0 0,0 1 0 0 0,0 0 0 0 0,0 0 0 0 0,-1 0 0 0 0,1 1 0 0 0,0-1 0 0 0,0 1 0 0 0,0-1 0 0 0,0 1 0 0 0,0 0 0 0 0,0 1 0 0 0,0-1 0 0 0,-4 3 0 0 0,-1 3 0 0 0,7-2 0 0 0,0-1 0 0 0,1 0 0 0 0,-1 0 0 0 0,1 0 0 0 0,0 0 0 0 0,0 1 0 0 0,1-1 0 0 0,-1 0 0 0 0,1 0 0 0 0,0 0 0 0 0,0 0 0 0 0,1 4 0 0 0,2 1 6 0 0,1-1-1 0 0,-1 1 1 0 0,1-1 0 0 0,1 0-1 0 0,0-1 1 0 0,0 0 0 0 0,0 0-1 0 0,12 11 1 0 0,-10-12-27 0 0,0 0 0 0 0,0 0 0 0 0,0-1 0 0 0,1 0 0 0 0,0 0 0 0 0,-1-1 0 0 0,14 4 1 0 0,-16-6 10 0 0,0 0 0 0 0,0-1 0 0 0,1 1 0 0 0,-1-1 1 0 0,1-1-1 0 0,-1 1 0 0 0,1-1 0 0 0,-1 0 0 0 0,1-1 1 0 0,-1 1-1 0 0,1-2 0 0 0,5 0 0 0 0,-6-1-9 0 0,0 1 1 0 0,0-1-1 0 0,9-5 0 0 0,-13 7 15 0 0,0-1-1 0 0,0 1 1 0 0,0 0 0 0 0,0-1-1 0 0,0 0 1 0 0,-1 1-1 0 0,1-1 1 0 0,0 0 0 0 0,-1 0-1 0 0,1 0 1 0 0,-1 0 0 0 0,2-3-1 0 0,1-7 11 0 0,-3 10-1 0 0,0-1 0 0 0,0 1-1 0 0,0 0 1 0 0,0-1 0 0 0,-1 1 0 0 0,1-1 0 0 0,-1 1 0 0 0,1-1-1 0 0,-1 0 1 0 0,0 1 0 0 0,0-1 0 0 0,0 1 0 0 0,-1-1 0 0 0,1 1-1 0 0,-1-1 1 0 0,-1-4 0 0 0,0 0 16 0 0,-1 1-1 0 0,0-1 0 0 0,0 1 1 0 0,0 0-1 0 0,-1 0 1 0 0,0 0-1 0 0,-1 0 0 0 0,1 1 1 0 0,-1-1-1 0 0,0 1 1 0 0,0 1-1 0 0,-7-6 0 0 0,5 5 10 0 0,-5-4 1 0 0,0 0 1 0 0,0 1-1 0 0,-1 0 0 0 0,0 1 1 0 0,-24-9-1 0 0,-1 2-156 0 0,18 6 121 0 0,-1 1 1 0 0,-33-6-1 0 0,43 11 182 0 0,1 0-147 0 0,-1 0 0 0 0,1 1 0 0 0,-1 1 0 0 0,-15 0 0 0 0,24 0-37 0 0,0 0 1 0 0,0 0-1 0 0,0 1 0 0 0,0-1 1 0 0,0 0-1 0 0,1 1 1 0 0,-1 0-1 0 0,0-1 1 0 0,0 1-1 0 0,0 0 0 0 0,0 0 1 0 0,1 0-1 0 0,-1 0 1 0 0,0 0-1 0 0,1 1 0 0 0,-1-1 1 0 0,1 0-1 0 0,0 1 1 0 0,-1-1-1 0 0,1 1 1 0 0,0-1-1 0 0,0 1 0 0 0,0 0 1 0 0,0 0-1 0 0,0-1 1 0 0,0 1-1 0 0,0 0 1 0 0,1 0-1 0 0,-1 0 0 0 0,0 2 1 0 0,1 0 28 0 0,0 0-1 0 0,1 0 1 0 0,-1 1 0 0 0,1-1 0 0 0,0 0 0 0 0,0 0-1 0 0,2 4 1 0 0,1 8 16 0 0,-2-6-50 0 0,1-1-1 0 0,0 0 0 0 0,0 1 1 0 0,1-2-1 0 0,0 1 1 0 0,1 0-1 0 0,0-1 1 0 0,0 0-1 0 0,1 0 0 0 0,7 8 1 0 0,-3-4-14 0 0,1-1 1 0 0,1-1-1 0 0,0 0 1 0 0,0-1-1 0 0,20 12 0 0 0,-24-17-4 0 0,0 0-1 0 0,1 0 1 0 0,-1-1-1 0 0,0 0 1 0 0,1-1-1 0 0,0 0 0 0 0,-1 0 1 0 0,1-1-1 0 0,0 0 1 0 0,15 0-1 0 0,-16-2 20 0 0,0-1-1 0 0,-1 1 1 0 0,1-1-1 0 0,0-1 1 0 0,-1 1 0 0 0,0-1-1 0 0,0-1 1 0 0,1 1-1 0 0,-2-1 1 0 0,1 0 0 0 0,0-1-1 0 0,-1 0 1 0 0,11-10-1 0 0,-10 8 33 0 0,0-1 0 0 0,-1 1 0 0 0,0-1 0 0 0,0-1 0 0 0,-1 1 0 0 0,0-1 0 0 0,-1 1 0 0 0,0-1 0 0 0,0-1 0 0 0,3-14 0 0 0,-6 20-44 0 0,-1-1-1 0 0,1 1 0 0 0,-1-1 1 0 0,-1 1-1 0 0,1-1 0 0 0,0 1 1 0 0,-1-1-1 0 0,0 1 0 0 0,0 0 1 0 0,-1-1-1 0 0,1 1 1 0 0,-1 0-1 0 0,0 0 0 0 0,0 0 1 0 0,0 0-1 0 0,-3-4 0 0 0,-2-2 56 0 0,0 1 0 0 0,-1-1-1 0 0,0 1 1 0 0,-17-14 0 0 0,17 17 13 0 0,-1 1 0 0 0,0 0 0 0 0,0 0 0 0 0,0 1 0 0 0,0 0 0 0 0,-15-4 0 0 0,3 0 29 0 0,13 6-69 0 0,1 0 0 0 0,-1 0 0 0 0,1 0 0 0 0,-1 1 0 0 0,1 0 1 0 0,-1 1-1 0 0,0-1 0 0 0,1 2 0 0 0,-1-1 0 0 0,0 1 0 0 0,1 0 0 0 0,-1 0 0 0 0,1 1 0 0 0,0 0 0 0 0,-1 1 0 0 0,1 0 0 0 0,0 0 0 0 0,0 0 0 0 0,-7 5 0 0 0,10-5 6 0 0,1 1-1 0 0,0-1 0 0 0,-1 0 1 0 0,2 1-1 0 0,-1 0 0 0 0,0-1 0 0 0,1 1 1 0 0,-1 0-1 0 0,1 0 0 0 0,0 1 0 0 0,1-1 1 0 0,-1 0-1 0 0,1 1 0 0 0,0-1 0 0 0,0 1 1 0 0,0-1-1 0 0,0 1 0 0 0,1-1 1 0 0,0 9-1 0 0,1-5-23 0 0,1 1 0 0 0,-1-1 0 0 0,2 1-1 0 0,-1-1 1 0 0,1 0 0 0 0,0 0 0 0 0,1 0 0 0 0,0-1 0 0 0,0 1 0 0 0,1-1 0 0 0,-1 0 0 0 0,2 0 0 0 0,-1 0 0 0 0,1-1 0 0 0,0 0-1 0 0,0 0 1 0 0,1 0 0 0 0,-1-1 0 0 0,2 0 0 0 0,-1 0 0 0 0,0-1 0 0 0,1 0 0 0 0,0 0 0 0 0,-1-1 0 0 0,2 0 0 0 0,-1 0 0 0 0,0-1-1 0 0,0 0 1 0 0,1 0 0 0 0,-1-1 0 0 0,10 0 0 0 0,-7-1-38 0 0,0 0 0 0 0,0-1 0 0 0,0-1 0 0 0,0 0 0 0 0,0 0 0 0 0,-1-1 0 0 0,1-1 0 0 0,-1 1 0 0 0,0-2 0 0 0,0 0 0 0 0,11-6 0 0 0,-6 2-32 0 0,4-2-259 0 0,0-1 1 0 0,23-20-1 0 0,-37 28 359 0 0,-1 0-1 0 0,0 0 1 0 0,1-1-1 0 0,-2 0 1 0 0,1 1-1 0 0,0-2 1 0 0,-1 1-1 0 0,0 0 1 0 0,0 0-1 0 0,-1-1 1 0 0,1 0 0 0 0,-1 1-1 0 0,2-10 1 0 0,-4 12 0 0 0,0 0 1 0 0,1 1 0 0 0,-1-1 0 0 0,0 1-1 0 0,-1-1 1 0 0,1 0 0 0 0,0 1 0 0 0,-1-1-1 0 0,1 1 1 0 0,-1-1 0 0 0,0 1 0 0 0,0 0-1 0 0,0-1 1 0 0,0 1 0 0 0,0 0 0 0 0,0-1-1 0 0,-1 1 1 0 0,1 0 0 0 0,-1 0-1 0 0,0 0 1 0 0,1 0 0 0 0,-1 0 0 0 0,0 1-1 0 0,0-1 1 0 0,0 1 0 0 0,0-1 0 0 0,-1 1-1 0 0,1-1 1 0 0,0 1 0 0 0,-1 0 0 0 0,1 0-1 0 0,-5-1 1 0 0,-14-3 152 0 0,-1 0 0 0 0,1 1 0 0 0,-1 2 0 0 0,-27-1 0 0 0,34 3-132 0 0,0 1 1 0 0,-1 1 0 0 0,1 0-1 0 0,0 0 1 0 0,-29 10-1 0 0,37-9-24 0 0,-1 0-1 0 0,0 1 1 0 0,1 0-1 0 0,0 0 1 0 0,0 0-1 0 0,0 1 1 0 0,0 0-1 0 0,1 1 0 0 0,0-1 1 0 0,0 1-1 0 0,0 0 1 0 0,-7 12-1 0 0,6-8-21 0 0,0 1 0 0 0,1 1-1 0 0,-7 17 1 0 0,11-24 3 0 0,1 0 0 0 0,-1 0 0 0 0,1 0 0 0 0,0 0 1 0 0,0 0-1 0 0,1 0 0 0 0,-1 0 0 0 0,1 1 0 0 0,0-1 0 0 0,1 0 0 0 0,1 9 0 0 0,0-6-8 0 0,0 1-1 0 0,0-1 0 0 0,1 0 1 0 0,0 0-1 0 0,0 0 1 0 0,1 0-1 0 0,0-1 1 0 0,0 1-1 0 0,1-1 1 0 0,0 0-1 0 0,10 10 0 0 0,-9-12-11 0 0,1 0 0 0 0,0 0 0 0 0,0 0 0 0 0,1-1 0 0 0,-1-1 0 0 0,1 1 0 0 0,0-1 0 0 0,0 0 0 0 0,0-1-1 0 0,0 0 1 0 0,0 0 0 0 0,0-1 0 0 0,1 0 0 0 0,-1 0 0 0 0,1-1 0 0 0,-1 0 0 0 0,0 0 0 0 0,1-1 0 0 0,-1-1 0 0 0,1 1-1 0 0,-1-1 1 0 0,0 0 0 0 0,0-1 0 0 0,0 0 0 0 0,-1 0 0 0 0,13-8 0 0 0,0 0-83 0 0,-1 0-1 0 0,35-29 1 0 0,-49 36 106 0 0,0-1-1 0 0,-1 0 1 0 0,1 0-1 0 0,-1 0 0 0 0,0-1 1 0 0,0 1-1 0 0,-1-1 1 0 0,1 0-1 0 0,-1 0 0 0 0,0 0 1 0 0,-1 0-1 0 0,0-1 1 0 0,0 1-1 0 0,2-11 1 0 0,0-2 211 0 0,-3 15-168 0 0,0 1 0 0 0,0 0 0 0 0,-1-1 1 0 0,1 1-1 0 0,-1 0 0 0 0,0-1 0 0 0,0 1 0 0 0,0-1 0 0 0,-1-4 1 0 0,0 2-43 0 0,-1 1 0 0 0,0 0 0 0 0,0-1 0 0 0,-1 1 0 0 0,0 0 0 0 0,1 0 0 0 0,-2 0 0 0 0,1 1 0 0 0,0-1 0 0 0,-1 1 0 0 0,-5-5 0 0 0,1 2 16 0 0,1 1 0 0 0,-1 0 0 0 0,-1 1 0 0 0,1 0 0 0 0,-19-8 0 0 0,5 5 102 0 0,0 1-1 0 0,0 1 0 0 0,-1 0 1 0 0,-40-3-1 0 0,51 9-99 0 0,0 0 0 0 0,0 1 0 0 0,1 0-1 0 0,-1 0 1 0 0,0 2 0 0 0,1-1-1 0 0,-1 2 1 0 0,1-1 0 0 0,0 1-1 0 0,-17 10 1 0 0,22-11-17 0 0,0 1-1 0 0,0 0 1 0 0,0 1-1 0 0,1-1 1 0 0,0 1 0 0 0,0 0-1 0 0,-8 11 1 0 0,10-12-6 0 0,1 0 0 0 0,-1 0 0 0 0,1 0 0 0 0,0 0 0 0 0,0 1 0 0 0,0-1 0 0 0,1 1 0 0 0,-1-1 0 0 0,1 1 0 0 0,0 0 0 0 0,0-1 0 0 0,1 7 0 0 0,0 3-26 0 0,0 0 0 0 0,1 0 0 0 0,1 0 0 0 0,0 0 0 0 0,6 16 0 0 0,-6-24 18 0 0,0 0 0 0 0,1 1 0 0 0,0-1 0 0 0,0 0 0 0 0,0-1 1 0 0,1 1-1 0 0,0 0 0 0 0,0-1 0 0 0,0 0 0 0 0,1 0 0 0 0,0 0 0 0 0,0-1 0 0 0,6 5 0 0 0,-4-5-16 0 0,0 0-1 0 0,0 0 1 0 0,1 0-1 0 0,0-1 0 0 0,0 0 1 0 0,-1-1-1 0 0,2 0 0 0 0,-1 0 1 0 0,0 0-1 0 0,0-1 0 0 0,1 0 1 0 0,-1-1-1 0 0,0 0 0 0 0,1 0 1 0 0,-1-1-1 0 0,0 0 0 0 0,1-1 1 0 0,-1 0-1 0 0,0 0 0 0 0,0 0 1 0 0,0-1-1 0 0,-1 0 0 0 0,1-1 1 0 0,7-4-1 0 0,-2-1-24 0 0,0 0 0 0 0,-1 0 0 0 0,0-2 0 0 0,-1 1 0 0 0,14-17 0 0 0,-18 18 25 0 0,0 0 0 0 0,-1 0 1 0 0,-1-1-1 0 0,1 1 0 0 0,-1-1 0 0 0,-1-1 0 0 0,0 1 0 0 0,4-14 0 0 0,-8 20 40 0 0,1 0-1 0 0,-1 0 1 0 0,0 0 0 0 0,0 0-1 0 0,-1 0 1 0 0,1 1 0 0 0,-1-1-1 0 0,0 0 1 0 0,0 0-1 0 0,0 0 1 0 0,0 1 0 0 0,-1-1-1 0 0,1 1 1 0 0,-1-1 0 0 0,-3-4-1 0 0,0 1 22 0 0,0 0 0 0 0,0 0-1 0 0,0 1 1 0 0,-1-1 0 0 0,0 2-1 0 0,-7-7 1 0 0,-4 1 37 0 0,0-1 0 0 0,-1 2 0 0 0,0 0 0 0 0,0 2 0 0 0,-1 0 0 0 0,0 0 0 0 0,-33-6 0 0 0,41 11-34 0 0,-1 1 0 0 0,0 1 0 0 0,0 0 0 0 0,1 0-1 0 0,-1 1 1 0 0,0 1 0 0 0,0 0 0 0 0,0 0 0 0 0,0 1 0 0 0,-13 5-1 0 0,20-6-20 0 0,0 1-1 0 0,1 0 0 0 0,-1 0 0 0 0,1 1 0 0 0,-1-1 0 0 0,1 1 0 0 0,0 0 0 0 0,0 0 0 0 0,0 0 0 0 0,1 1 0 0 0,-1-1 0 0 0,1 1 0 0 0,0 0 0 0 0,0 0 0 0 0,0 0 0 0 0,0 0 0 0 0,1 1 0 0 0,-1-1 0 0 0,1 1 0 0 0,0 0 1 0 0,1-1-1 0 0,-1 1 0 0 0,1 0 0 0 0,0 0 0 0 0,-1 9 0 0 0,2-7-60 0 0,0-1 0 0 0,0 1 1 0 0,0-1-1 0 0,1 1 0 0 0,0-1 1 0 0,0 1-1 0 0,3 7 0 0 0,3 4-80 0 0,9 20 0 0 0,-6-18 125 0 0,-6-10 27 0 0,2-1 0 0 0,-1 1 0 0 0,1-1 0 0 0,1 0 0 0 0,0 0-1 0 0,0-1 1 0 0,0 0 0 0 0,1-1 0 0 0,1 1 0 0 0,-1-1 0 0 0,1-1-1 0 0,12 8 1 0 0,-14-11-54 0 0,1 0 0 0 0,-1-1 0 0 0,0 0 0 0 0,1 0 0 0 0,-1-1 0 0 0,15 2 0 0 0,-21-3 25 0 0,4 0-14 0 0,0 0-1 0 0,1 0 0 0 0,-1 0 1 0 0,0-1-1 0 0,0 0 0 0 0,0 0 1 0 0,0 0-1 0 0,0-1 0 0 0,9-3 1 0 0,-5 0-13 0 0,0 0 1 0 0,0 0 0 0 0,14-11-1 0 0,-16 10 28 0 0,-1-1-1 0 0,0 1 1 0 0,0-1-1 0 0,0 0 0 0 0,0-1 1 0 0,-1 0-1 0 0,-1 1 0 0 0,1-1 1 0 0,-1-1-1 0 0,-1 1 1 0 0,1-1-1 0 0,-1 1 0 0 0,-1-1 1 0 0,0 0-1 0 0,0 0 0 0 0,-1 0 1 0 0,1-15-1 0 0,-2 18 19 0 0,-1 0 0 0 0,0 1 1 0 0,0-1-1 0 0,0 0 0 0 0,-1 1 0 0 0,0-1 0 0 0,0 1 0 0 0,0 0 1 0 0,-1 0-1 0 0,1 0 0 0 0,-1 0 0 0 0,-1 0 0 0 0,1 0 0 0 0,-1 1 1 0 0,0-1-1 0 0,1 1 0 0 0,-2 0 0 0 0,-4-4 0 0 0,-3-1 64 0 0,-1 0 0 0 0,0 1 0 0 0,0 0 0 0 0,0 1 0 0 0,-28-10-1 0 0,34 14-71 0 0,-1 0 0 0 0,0 1-1 0 0,1 0 1 0 0,-1 1 0 0 0,0-1-1 0 0,0 1 1 0 0,0 1 0 0 0,0 0-1 0 0,-1 0 1 0 0,1 0 0 0 0,0 1-1 0 0,0 0 1 0 0,0 1 0 0 0,1 0-1 0 0,-9 3 1 0 0,5-1-6 0 0,1 0 1 0 0,-1 1-1 0 0,1 1 0 0 0,0 0 1 0 0,-16 13-1 0 0,20-14-11 0 0,0 0 1 0 0,1 0-1 0 0,0 1 1 0 0,0 0-1 0 0,1 0 0 0 0,0 0 1 0 0,0 0-1 0 0,0 1 1 0 0,-5 12-1 0 0,6-12-38 0 0,0 0 0 0 0,0 0 0 0 0,1 1 0 0 0,0-1 0 0 0,0 1 0 0 0,1 0 0 0 0,0 0 0 0 0,0-1 0 0 0,1 1 0 0 0,1 12 0 0 0,0-8 88 0 0,1 0 0 0 0,1 0 1 0 0,0-1-1 0 0,1 1 0 0 0,0-1 0 0 0,7 13 0 0 0,-8-20-41 0 0,-1 0-1 0 0,1 0 1 0 0,1 1-1 0 0,-1-2 1 0 0,0 1-1 0 0,1 0 1 0 0,0-1-1 0 0,0 1 1 0 0,0-1 0 0 0,0 0-1 0 0,0-1 1 0 0,1 1-1 0 0,-1-1 1 0 0,1 0-1 0 0,0 0 1 0 0,-1 0-1 0 0,7 1 1 0 0,-3-1-22 0 0,0-1 1 0 0,1 0-1 0 0,-1 0 0 0 0,0-1 1 0 0,1 0-1 0 0,-1-1 0 0 0,1 1 1 0 0,-1-2-1 0 0,0 1 0 0 0,1-1 1 0 0,-1 0-1 0 0,0-1 1 0 0,10-4-1 0 0,4-4-72 0 0,0-1 1 0 0,0-1 0 0 0,24-19-1 0 0,-35 23 70 0 0,0 0 1 0 0,-1 0-1 0 0,1-1 0 0 0,-2 0 1 0 0,1 0-1 0 0,-2-1 0 0 0,1-1 0 0 0,-1 1 1 0 0,-1-1-1 0 0,7-16 0 0 0,-13 25 27 0 0,1 0-1 0 0,-1-1 1 0 0,-1 1-1 0 0,1-1 1 0 0,0 1-1 0 0,-1-1 1 0 0,0 1-1 0 0,0-1 1 0 0,0 1-1 0 0,0-1 1 0 0,-1 1-1 0 0,0-6 1 0 0,0 7 11 0 0,1 0 0 0 0,-1 0 0 0 0,0-1-1 0 0,0 1 1 0 0,0 0 0 0 0,0 0 0 0 0,-1 0 0 0 0,1 0-1 0 0,0 0 1 0 0,-1 1 0 0 0,1-1 0 0 0,-1 0 0 0 0,0 1 0 0 0,0-1-1 0 0,1 1 1 0 0,-1-1 0 0 0,0 1 0 0 0,0 0 0 0 0,0 0 0 0 0,-4-2-1 0 0,-5 0 18 0 0,0 0-1 0 0,1 1 0 0 0,-1 0 0 0 0,0 1 0 0 0,0 0 0 0 0,0 1 0 0 0,0 0 0 0 0,0 0 0 0 0,0 1 1 0 0,0 1-1 0 0,0 0 0 0 0,-12 4 0 0 0,-7 3 79 0 0,0 2 0 0 0,-54 28 0 0 0,71-31-117 0 0,0 1-1 0 0,1 0 1 0 0,0 1 0 0 0,0 0-1 0 0,1 1 1 0 0,1 0-1 0 0,-12 16 1 0 0,5-7-21 0 0,12-14 11 0 0,1-1 0 0 0,-1 1 0 0 0,1 0 1 0 0,1 0-1 0 0,-1 0 0 0 0,1 1 0 0 0,1-1 1 0 0,-1 1-1 0 0,1 0 0 0 0,-2 8 0 0 0,0 5 19 0 0,1-11 0 0 0,2 1 0 0 0,-2 16 0 0 0,3-21 0 0 0,0-1 0 0 0,0 0 0 0 0,1-1 0 0 0,0 1 0 0 0,0 0 0 0 0,0 0 0 0 0,0 0 0 0 0,0 0 0 0 0,5 7 0 0 0,-3-6 4 0 0,0 0 0 0 0,0 0 0 0 0,1 0-1 0 0,-1 0 1 0 0,1 0 0 0 0,1-1 0 0 0,-1 0-1 0 0,1 0 1 0 0,-1 0 0 0 0,1 0 0 0 0,0-1 0 0 0,0 0-1 0 0,1 0 1 0 0,-1 0 0 0 0,1 0 0 0 0,-1-1 0 0 0,1 0-1 0 0,8 1 1 0 0,-4 0-13 0 0,0-2-1 0 0,0 0 1 0 0,0 0 0 0 0,0 0-1 0 0,0-2 1 0 0,0 1 0 0 0,0-1-1 0 0,0 0 1 0 0,0-1 0 0 0,0-1-1 0 0,13-4 1 0 0,-7 0-30 0 0,-1-1-1 0 0,1 0 1 0 0,-2-2-1 0 0,1 1 1 0 0,-1-2-1 0 0,-1 0 1 0 0,0 0-1 0 0,-1-2 1 0 0,21-25 0 0 0,-29 33 37 0 0,0-1 1 0 0,0 1-1 0 0,-1-1 1 0 0,0 0-1 0 0,0 0 1 0 0,-1 0-1 0 0,1 0 1 0 0,-1 0-1 0 0,-1-1 1 0 0,1 1-1 0 0,-1-1 1 0 0,0 1-1 0 0,0-12 1 0 0,-1 14 24 0 0,-1 0 1 0 0,1 0-1 0 0,-1-1 1 0 0,1 1 0 0 0,-1 0-1 0 0,0 0 1 0 0,-1 0 0 0 0,1 0-1 0 0,-1 0 1 0 0,0 0 0 0 0,0 1-1 0 0,0-1 1 0 0,0 1-1 0 0,0-1 1 0 0,-1 1 0 0 0,0 0-1 0 0,0-1 1 0 0,0 2 0 0 0,0-1-1 0 0,0 0 1 0 0,0 0 0 0 0,-4-1-1 0 0,0 0 17 0 0,0 1 1 0 0,1 0-1 0 0,-1 0 0 0 0,0 0 1 0 0,-1 1-1 0 0,1 0 0 0 0,0 1 1 0 0,0-1-1 0 0,-1 1 0 0 0,1 1 0 0 0,-1 0 1 0 0,1 0-1 0 0,-1 0 0 0 0,1 1 1 0 0,-1 0-1 0 0,1 0 0 0 0,-13 5 0 0 0,15-4-36 0 0,0 0 0 0 0,0 1 0 0 0,1 0-1 0 0,-1 0 1 0 0,1 1 0 0 0,0-1-1 0 0,-1 1 1 0 0,2 0 0 0 0,-1 0-1 0 0,0 0 1 0 0,1 0 0 0 0,0 1 0 0 0,0-1-1 0 0,0 1 1 0 0,1 0 0 0 0,-1 0-1 0 0,-1 7 1 0 0,2-4 1 0 0,-2 5-30 0 0,0 0 1 0 0,-1 17-1 0 0,5-26 18 0 0,-1 0 0 0 0,1 0 1 0 0,0-1-1 0 0,1 1 0 0 0,-1 0 1 0 0,1 0-1 0 0,-1-1 0 0 0,1 1 1 0 0,0 0-1 0 0,0-1 0 0 0,1 1 1 0 0,-1-1-1 0 0,3 4 0 0 0,0-1-13 0 0,0 1-1 0 0,1-2 0 0 0,0 1 1 0 0,0 0-1 0 0,1-1 0 0 0,9 8 0 0 0,-12-11 8 0 0,1 1-1 0 0,0-1 0 0 0,0 1 0 0 0,-1-1 0 0 0,2-1 0 0 0,-1 1 0 0 0,0 0 0 0 0,0-1 1 0 0,0 0-1 0 0,1 0 0 0 0,-1 0 0 0 0,7 0 0 0 0,-7-1 11 0 0,1 0-17 0 0,0 0 0 0 0,0 0 0 0 0,0-1-1 0 0,0 1 1 0 0,0-1 0 0 0,0 0 0 0 0,-1 0 0 0 0,9-3 0 0 0,5-4-49 0 0,-11 5 35 0 0,0 0 0 0 0,0 0 1 0 0,11-8-1 0 0,-15 10 32 0 0,6-6-16 0 0,0 0 1 0 0,0 0 0 0 0,14-15-1 0 0,-20 19 16 0 0,10-12-14 0 0,-1 0-1 0 0,19-30 0 0 0,-28 40 14 0 0,0-1 1 0 0,-1 0 0 0 0,1 0-1 0 0,-1 0 1 0 0,0 0-1 0 0,-1 0 1 0 0,0-1-1 0 0,1 1 1 0 0,-2 0 0 0 0,1-1-1 0 0,-1 1 1 0 0,-1-10-1 0 0,1 13 6 0 0,0 1 0 0 0,-1-1 0 0 0,1 0 0 0 0,-1 0 0 0 0,0 0-1 0 0,0 1 1 0 0,0-1 0 0 0,0 0 0 0 0,0 1 0 0 0,-1-1 0 0 0,1 1 0 0 0,-1-1 0 0 0,0 1-1 0 0,1 0 1 0 0,-1 0 0 0 0,0 0 0 0 0,0 0 0 0 0,-1 0 0 0 0,1 0 0 0 0,0 0 0 0 0,-1 1 0 0 0,1-1-1 0 0,-1 1 1 0 0,-2-2 0 0 0,-2 0 44 0 0,0-1 0 0 0,1 1-1 0 0,-1 0 1 0 0,0 0 0 0 0,-1 1 0 0 0,1 0-1 0 0,0 0 1 0 0,-1 1 0 0 0,1 0 0 0 0,-1 0-1 0 0,1 1 1 0 0,-1 0 0 0 0,0 0 0 0 0,-10 3-1 0 0,-1 1-30 0 0,12-3-9 0 0,-1 0-1 0 0,1 1 1 0 0,0 1-1 0 0,-1-1 1 0 0,1 1-1 0 0,0 0 1 0 0,1 0 0 0 0,-8 5-1 0 0,9-4-4 0 0,0-1 0 0 0,1 1-1 0 0,-1 0 1 0 0,1 0 0 0 0,0 0 0 0 0,0 0 0 0 0,1 1-1 0 0,-1 0 1 0 0,1 0 0 0 0,0 0 0 0 0,0 0-1 0 0,0 0 1 0 0,1 0 0 0 0,0 1 0 0 0,0-1 0 0 0,0 1-1 0 0,-1 11 1 0 0,2-9-25 0 0,1 1-1 0 0,0 0 1 0 0,0-1-1 0 0,1 1 1 0 0,0 0-1 0 0,0-1 1 0 0,1 0-1 0 0,0 1 1 0 0,1-1-1 0 0,0 0 1 0 0,0 0-1 0 0,1 0 1 0 0,0 0-1 0 0,0-1 1 0 0,1 1-1 0 0,-1-1 1 0 0,2 0-1 0 0,-1-1 1 0 0,1 1-1 0 0,0-1 1 0 0,0 0-1 0 0,1-1 1 0 0,0 0 0 0 0,0 0-1 0 0,0 0 1 0 0,1-1-1 0 0,-1 0 1 0 0,1 0-1 0 0,0-1 1 0 0,10 4-1 0 0,-14-6 24 0 0,0 0 0 0 0,1 0 0 0 0,-1 0 0 0 0,0 0 0 0 0,1-1 0 0 0,-1 0 0 0 0,0 0 0 0 0,1 0 0 0 0,-1 0 0 0 0,5-2 0 0 0,8-1 13 0 0,-14 2-8 0 0,1 1 1 0 0,-1-1-1 0 0,0 0 1 0 0,1 0-1 0 0,-1 0 0 0 0,0-1 1 0 0,0 1-1 0 0,0-1 0 0 0,0 1 1 0 0,5-4-1 0 0,-2 0 3 0 0,0-1 0 0 0,-1 1 1 0 0,1-1-1 0 0,-1 0 0 0 0,0 0 0 0 0,0-1 0 0 0,5-10 0 0 0,-8 13-2 0 0,0 0-1 0 0,-1 1 0 0 0,1-1 0 0 0,-1-1 0 0 0,0 1 0 0 0,0 0 0 0 0,0 0 0 0 0,-1 0 0 0 0,0 0 0 0 0,1-1 0 0 0,-1 1 0 0 0,-1 0 1 0 0,1 0-1 0 0,-1-1 0 0 0,-1-6 0 0 0,-2 2 18 0 0,0-1-1 0 0,0 1 1 0 0,-1 0 0 0 0,0 0 0 0 0,0 1-1 0 0,-1-1 1 0 0,0 1 0 0 0,-1 1 0 0 0,0-1-1 0 0,0 1 1 0 0,0 0 0 0 0,-1 1 0 0 0,0-1-1 0 0,-14-7 1 0 0,2 1 36 0 0,13 8-45 0 0,1 1 0 0 0,-1-1 0 0 0,0 2 1 0 0,0-1-1 0 0,-13-4 0 0 0,8 4-9 0 0,-1 1 1 0 0,1 1-1 0 0,-1 0 0 0 0,0 0 1 0 0,-12 1-1 0 0,21 1-3 0 0,0 0-1 0 0,0 0 1 0 0,0 1-1 0 0,1 0 0 0 0,-1-1 1 0 0,0 1-1 0 0,1 1 1 0 0,-1-1-1 0 0,1 1 1 0 0,-1-1-1 0 0,1 1 1 0 0,-1 0-1 0 0,1 0 1 0 0,0 0-1 0 0,0 1 0 0 0,0-1 1 0 0,0 1-1 0 0,1 0 1 0 0,-1-1-1 0 0,1 1 1 0 0,-3 5-1 0 0,3-6-8 0 0,1 1-1 0 0,0 0 1 0 0,0-1-1 0 0,0 1 1 0 0,1 0 0 0 0,-1 0-1 0 0,1 0 1 0 0,-1 0-1 0 0,1-1 1 0 0,0 1-1 0 0,0 0 1 0 0,0 0 0 0 0,1 4-1 0 0,1 4-35 0 0,0 0 1 0 0,5 13-1 0 0,-5-19 33 0 0,0 0 0 0 0,0 0-1 0 0,1 0 1 0 0,0 0 0 0 0,0 0-1 0 0,0 0 1 0 0,1-1 0 0 0,-1 0 0 0 0,1 0-1 0 0,0 0 1 0 0,0 0 0 0 0,1 0 0 0 0,-1-1-1 0 0,9 5 1 0 0,-9-5 6 0 0,0-1 0 0 0,0-1 0 0 0,0 1 0 0 0,0-1 0 0 0,0 1 1 0 0,0-1-1 0 0,0 0 0 0 0,0 0 0 0 0,0-1 0 0 0,1 0 0 0 0,-1 1 0 0 0,0-1 0 0 0,0-1 0 0 0,1 1 1 0 0,-1-1-1 0 0,0 1 0 0 0,0-1 0 0 0,1 0 0 0 0,-1-1 0 0 0,7-2 0 0 0,1-3-23 0 0,0 0 0 0 0,-1 0 1 0 0,1-2-1 0 0,-2 1 0 0 0,1-1 0 0 0,-1-1 0 0 0,15-18 0 0 0,-17 20 10 0 0,-1-1-1 0 0,-1 0 1 0 0,0 0-1 0 0,0 0 0 0 0,5-13 1 0 0,-9 19 19 0 0,-1 0 0 0 0,0-1 0 0 0,0 1 0 0 0,0 0 0 0 0,0-1 0 0 0,-1 1 0 0 0,1-1 0 0 0,-1 0 0 0 0,0 1 0 0 0,0-1 0 0 0,0 1 0 0 0,0-1 0 0 0,-1 1 0 0 0,0-1 0 0 0,1 1 0 0 0,-1-1 0 0 0,0 1 0 0 0,-1-1 0 0 0,-2-4 0 0 0,2 5 11 0 0,0 0 0 0 0,-1 0 0 0 0,0 0 0 0 0,0 0 0 0 0,1 1 0 0 0,-1-1 0 0 0,-1 1 0 0 0,1 0 0 0 0,0 0 0 0 0,-1 0 0 0 0,1 0 0 0 0,-1 1 0 0 0,-6-3 0 0 0,-6-1 51 0 0,-28-5-1 0 0,41 10-57 0 0,-10-2 27 0 0,0 1-1 0 0,0 1 1 0 0,-15 1 0 0 0,0-1 0 0 0,6 1-23 0 0,1 0 1 0 0,-1 1 0 0 0,1 1-1 0 0,-40 10 1 0 0,47-7-26 0 0,0 1 0 0 0,1 0 0 0 0,0 1 0 0 0,0 0 0 0 0,-16 14-1 0 0,24-17-28 0 0,0-1 0 0 0,1 1 0 0 0,0 0 0 0 0,0 0 0 0 0,0 1 0 0 0,0-1 0 0 0,-3 9 0 0 0,1-1 10 0 0,0-1 1 0 0,-5 22-1 0 0,10-30 35 0 0,0 1 1 0 0,0 0-1 0 0,1-1 0 0 0,-1 1 1 0 0,1-1-1 0 0,1 1 0 0 0,-1 0 0 0 0,0-1 1 0 0,1 1-1 0 0,0-1 0 0 0,0 1 0 0 0,1-1 1 0 0,-1 1-1 0 0,3 4 0 0 0,5 18 112 0 0,-8-22-114 0 0,1 0-1 0 0,0 0 0 0 0,0 0 1 0 0,0 0-1 0 0,1 0 0 0 0,0 0 1 0 0,0-1-1 0 0,0 1 0 0 0,0-1 1 0 0,0 0-1 0 0,1 0 0 0 0,0 0 1 0 0,0-1-1 0 0,0 1 0 0 0,1-1 1 0 0,-1 0-1 0 0,1 0 0 0 0,-1 0 1 0 0,1-1-1 0 0,9 4 0 0 0,-7-3-4 0 0,-1-1-1 0 0,1 0 1 0 0,0-1-1 0 0,-1 0 0 0 0,1 0 1 0 0,0 0-1 0 0,0-1 0 0 0,0 0 1 0 0,0 0-1 0 0,0 0 0 0 0,7-2 1 0 0,2-2-1 0 0,0 1 1 0 0,0-2 0 0 0,24-10-1 0 0,-26 9 2 0 0,-2-1 0 0 0,1 0 0 0 0,-1-1 0 0 0,0-1 0 0 0,0 1 0 0 0,-1-2 0 0 0,19-20 0 0 0,-16 14-3 0 0,-1-1 0 0 0,-1 0 0 0 0,-1-1 0 0 0,18-36 0 0 0,-27 49 12 0 0,0 0 0 0 0,0 0-1 0 0,-1 0 1 0 0,0 0 0 0 0,0-1 0 0 0,0 1 0 0 0,0 0-1 0 0,-1-1 1 0 0,0 1 0 0 0,0 0 0 0 0,0-1-1 0 0,-1 1 1 0 0,0 0 0 0 0,0 0 0 0 0,0-1-1 0 0,0 1 1 0 0,-1 0 0 0 0,0 0 0 0 0,0 0-1 0 0,0 1 1 0 0,-1-1 0 0 0,0 0 0 0 0,0 1 0 0 0,0 0-1 0 0,0 0 1 0 0,-1-1 0 0 0,1 2 0 0 0,-1-1-1 0 0,0 0 1 0 0,0 1 0 0 0,-1 0 0 0 0,1 0-1 0 0,-9-4 1 0 0,2 2 131 0 0,-1 0 0 0 0,1 1-1 0 0,-1 0 1 0 0,0 1 0 0 0,0 0 0 0 0,0 1-1 0 0,-16-1 1 0 0,10 3-101 0 0,-1 0 0 0 0,0 1 0 0 0,1 1 0 0 0,-22 5 0 0 0,32-5-34 0 0,0 0 0 0 0,0 1 0 0 0,1 0 0 0 0,-1 1 0 0 0,1-1 0 0 0,0 1 0 0 0,0 1 0 0 0,0-1 0 0 0,0 1 0 0 0,1 0 0 0 0,0 1 0 0 0,0 0 0 0 0,0 0 0 0 0,1 0 0 0 0,0 0 0 0 0,0 1 0 0 0,1 0 0 0 0,-5 8 0 0 0,2-1-1 0 0,4-8-1 0 0,0 0 1 0 0,1 0-1 0 0,-1 0 0 0 0,1 1 0 0 0,0-1 1 0 0,-1 12-1 0 0,0 8-41 0 0,1-11 37 0 0,1 1-1 0 0,1 31 0 0 0,0-42 45 0 0,1 0-1 0 0,0 0 0 0 0,0 0 1 0 0,1 0-1 0 0,-1 0 1 0 0,1 0-1 0 0,0 0 1 0 0,1 0-1 0 0,-1-1 0 0 0,1 1 1 0 0,0-1-1 0 0,0 0 1 0 0,4 5-1 0 0,-3-4-135 0 0,1 0 1 0 0,0 0-1 0 0,0 0 0 0 0,1-1 1 0 0,-1 0-1 0 0,1 0 0 0 0,0 0 1 0 0,0-1-1 0 0,0 0 0 0 0,1 0 1 0 0,-1 0-1 0 0,1-1 0 0 0,-1 0 1 0 0,1 0-1 0 0,10 1 0 0 0,-6-2 128 0 0,0 0-1 0 0,1-1 0 0 0,-1-1 0 0 0,0 0 0 0 0,1 0 0 0 0,-1-1 0 0 0,0 0 0 0 0,0-1 0 0 0,0 0 0 0 0,-1-1 0 0 0,1 0 0 0 0,12-8 0 0 0,-4 2-61 0 0,-1-1-1 0 0,0-1 1 0 0,0-1 0 0 0,-1-1 0 0 0,23-23-1 0 0,15-31-20 0 0,-49 61 76 0 0,-1 0-1 0 0,0-1 1 0 0,-1 1-1 0 0,1-1 0 0 0,-1 0 1 0 0,-1 0-1 0 0,1 0 1 0 0,-1-1-1 0 0,-1 1 1 0 0,0-1-1 0 0,0 1 1 0 0,1-14-1 0 0,-3 18-10 0 0,0 0 0 0 0,0 0 0 0 0,0 0 0 0 0,0 0-1 0 0,-1 0 1 0 0,0 1 0 0 0,1-1 0 0 0,-2 0 0 0 0,1 0 0 0 0,0 1 0 0 0,-1-1 0 0 0,1 1-1 0 0,-1-1 1 0 0,0 1 0 0 0,0 0 0 0 0,-1 0 0 0 0,1-1 0 0 0,0 2 0 0 0,-1-1-1 0 0,0 0 1 0 0,0 0 0 0 0,0 1 0 0 0,0 0 0 0 0,0-1 0 0 0,0 1 0 0 0,-1 0 0 0 0,1 1-1 0 0,-1-1 1 0 0,-7-2 0 0 0,0 1 85 0 0,-1 1 0 0 0,0 0 0 0 0,-18-1 0 0 0,9 1 11 0 0,12 1-89 0 0,0 1-1 0 0,0 1 1 0 0,0-1-1 0 0,0 1 1 0 0,0 1 0 0 0,0 0-1 0 0,1 0 1 0 0,-1 1-1 0 0,-11 5 1 0 0,2 0-20 0 0,0 1 1 0 0,2 1 0 0 0,-22 15-1 0 0,31-19-4 0 0,0 0 0 0 0,0 0 0 0 0,1 1 0 0 0,0 0 0 0 0,0 0 0 0 0,1 0 0 0 0,-8 14 0 0 0,5-5-5 0 0,0 0 0 0 0,1 0 0 0 0,-4 19 0 0 0,8-27 6 0 0,1 1 0 0 0,0 0 0 0 0,1 0 0 0 0,0-1 0 0 0,1 1-1 0 0,0 0 1 0 0,0 0 0 0 0,2 14 0 0 0,0-16 0 0 0,-1-1 0 0 0,1 1-1 0 0,0-1 1 0 0,0 0 0 0 0,1 0 0 0 0,0 0-1 0 0,0 0 1 0 0,0 0 0 0 0,1-1 0 0 0,-1 1 0 0 0,1-1-1 0 0,6 6 1 0 0,-5-7-5 0 0,0 1 0 0 0,0-1 0 0 0,1 0 0 0 0,-1 0 0 0 0,1-1 0 0 0,0 1 0 0 0,0-1 0 0 0,0-1 1 0 0,1 1-1 0 0,-1-1 0 0 0,9 2 0 0 0,-6-2-7 0 0,0-1 1 0 0,0 0-1 0 0,1-1 1 0 0,-1 0 0 0 0,0 0-1 0 0,1-1 1 0 0,14-3-1 0 0,-11 1-3 0 0,0-1 0 0 0,0 0-1 0 0,-1-1 1 0 0,1 0-1 0 0,-1-1 1 0 0,-1 0-1 0 0,1-1 1 0 0,-1-1-1 0 0,0 0 1 0 0,-1 0 0 0 0,16-16-1 0 0,-16 13 14 0 0,10-11-12 0 0,19-25 0 0 0,-34 40 16 0 0,-1 0 0 0 0,1 0 0 0 0,-2 0 0 0 0,1 0 0 0 0,-1-1 0 0 0,0 1 0 0 0,0-1 0 0 0,2-14 0 0 0,-4 19 8 0 0,-1-1 1 0 0,0 1-1 0 0,0 0 0 0 0,-1 0 0 0 0,1 0 0 0 0,-1-1 1 0 0,1 1-1 0 0,-1 0 0 0 0,0 0 0 0 0,0 0 1 0 0,0 0-1 0 0,-1 0 0 0 0,1 1 0 0 0,-3-4 0 0 0,-2-3 43 0 0,0 0 0 0 0,-14-13 0 0 0,17 19-41 0 0,-2-1 27 0 0,1 0 0 0 0,-1 1-1 0 0,0-1 1 0 0,-1 1 0 0 0,1 1 0 0 0,0-1-1 0 0,-1 1 1 0 0,-7-3 0 0 0,-1-1 36 0 0,6 4-35 0 0,1-1 0 0 0,-1 1-1 0 0,1 1 1 0 0,-1-1 0 0 0,0 1 0 0 0,1 1-1 0 0,-1 0 1 0 0,-10 0 0 0 0,3 1 3 0 0,1 1 0 0 0,0 1 0 0 0,-22 6-1 0 0,31-7-40 0 0,1 0 0 0 0,-1 1 1 0 0,0-1-1 0 0,1 1 0 0 0,0 0 0 0 0,0 0 0 0 0,0 0 0 0 0,0 0 0 0 0,0 1 0 0 0,0-1 0 0 0,1 1 0 0 0,0 0 0 0 0,0 0 0 0 0,0 1 0 0 0,0-1 0 0 0,1 0 0 0 0,-1 1 0 0 0,1 0 0 0 0,0 0 0 0 0,1-1 0 0 0,-2 6 0 0 0,1-4-10 0 0,1 0 1 0 0,0 0-1 0 0,0-1 0 0 0,1 1 1 0 0,0 0-1 0 0,0 0 0 0 0,0 0 1 0 0,1 0-1 0 0,-1 0 0 0 0,1-1 1 0 0,1 1-1 0 0,-1 0 0 0 0,1-1 1 0 0,0 1-1 0 0,0-1 0 0 0,1 0 0 0 0,0 1 1 0 0,5 7-1 0 0,-4-8-3 0 0,0 0 0 0 0,0-1 0 0 0,0 1 1 0 0,1-1-1 0 0,0 0 0 0 0,0 0 0 0 0,0 0 0 0 0,0-1 0 0 0,1 0 0 0 0,-1 0 0 0 0,1 0 0 0 0,9 3 0 0 0,-10-5 1 0 0,1 0 1 0 0,-1 0-1 0 0,0 0 0 0 0,0-1 0 0 0,0 0 0 0 0,0 0 0 0 0,0 0 0 0 0,1-1 0 0 0,-1 1 0 0 0,0-1 1 0 0,0-1-1 0 0,0 1 0 0 0,0-1 0 0 0,0 1 0 0 0,8-6 0 0 0,-4 2 5 0 0,-1-1-1 0 0,1 0 1 0 0,-2-1-1 0 0,1 0 1 0 0,-1 0 0 0 0,0-1-1 0 0,0 1 1 0 0,-1-2-1 0 0,0 1 1 0 0,0-1-1 0 0,-1 1 1 0 0,0-2 0 0 0,5-13-1 0 0,-9 19 21 0 0,1 1 0 0 0,-1-1 0 0 0,0 0 0 0 0,0 0 0 0 0,-1 0-1 0 0,1 0 1 0 0,-1-1 0 0 0,0 1 0 0 0,0 0 0 0 0,0 0 0 0 0,0 0 0 0 0,-1 0 0 0 0,0 0 0 0 0,0 0 0 0 0,0 0-1 0 0,0 0 1 0 0,-1 0 0 0 0,1 1 0 0 0,-1-1 0 0 0,0 0 0 0 0,0 1 0 0 0,0-1 0 0 0,-1 1 0 0 0,1 0 0 0 0,-1 0-1 0 0,0 0 1 0 0,0 0 0 0 0,-6-5 0 0 0,4 4 6 0 0,0 1-1 0 0,0-1 1 0 0,0 1 0 0 0,-1 0-1 0 0,1 1 1 0 0,-1-1 0 0 0,1 1-1 0 0,-1 0 1 0 0,0 0-1 0 0,0 1 1 0 0,0 0 0 0 0,0 0-1 0 0,0 0 1 0 0,0 1 0 0 0,-1 0-1 0 0,1 0 1 0 0,0 0-1 0 0,-10 3 1 0 0,8-1-17 0 0,0 0 0 0 0,1 1 0 0 0,-1 0 0 0 0,-8 5 0 0 0,14-7 0 0 0,-1 0 0 0 0,1 1 0 0 0,0 0 0 0 0,-1 0 0 0 0,1-1 0 0 0,0 1 0 0 0,0 0 0 0 0,1 1 0 0 0,-1-1 0 0 0,0 0 0 0 0,1 0 0 0 0,-1 1 0 0 0,1-1 0 0 0,0 1 0 0 0,-2 4 0 0 0,1-2-15 0 0,1 0-1 0 0,0 1 1 0 0,0-1-1 0 0,0 1 1 0 0,0-1-1 0 0,1 1 1 0 0,0 0-1 0 0,0-1 1 0 0,2 7-1 0 0,-1-4-6 0 0,0-1-1 0 0,1 0 0 0 0,0 1 0 0 0,1-1 1 0 0,5 11-1 0 0,-6-14 13 0 0,0 0 0 0 0,1-1 1 0 0,-1 1-1 0 0,1-1 0 0 0,0 1 0 0 0,0-1 1 0 0,0 0-1 0 0,0 0 0 0 0,1-1 1 0 0,-1 1-1 0 0,6 2 0 0 0,-5-3-1 0 0,0 1 1 0 0,0-1-1 0 0,0-1 0 0 0,1 1 1 0 0,-1-1-1 0 0,1 0 0 0 0,-1 0 1 0 0,1 0-1 0 0,0 0 0 0 0,-1-1 1 0 0,1 0-1 0 0,0 0 0 0 0,-1 0 1 0 0,1-1-1 0 0,0 1 0 0 0,-1-1 1 0 0,1 0-1 0 0,-1 0 0 0 0,1-1 1 0 0,-1 1-1 0 0,5-3 0 0 0,-1-1 4 0 0,-1 0 0 0 0,1 0 0 0 0,-1 0 0 0 0,0-1 0 0 0,0 0 0 0 0,-1 0-1 0 0,1-1 1 0 0,-2 0 0 0 0,1 0 0 0 0,-1 0 0 0 0,0-1 0 0 0,0 0 0 0 0,4-10-1 0 0,-8 16 10 0 0,-1-1 0 0 0,1 1-1 0 0,0-1 1 0 0,-1 1 0 0 0,0-1 0 0 0,0 1-1 0 0,1-1 1 0 0,-2 1 0 0 0,1-1-1 0 0,0 1 1 0 0,0-1 0 0 0,-1 1-1 0 0,1-1 1 0 0,-1 1 0 0 0,0-1-1 0 0,0 1 1 0 0,0 0 0 0 0,0-1-1 0 0,0 1 1 0 0,0 0 0 0 0,-1 0-1 0 0,1 0 1 0 0,-1 0 0 0 0,-3-4-1 0 0,1 2 30 0 0,-1 0 0 0 0,1 0-1 0 0,-1 0 1 0 0,0 1-1 0 0,0 0 1 0 0,-1 0 0 0 0,1 0-1 0 0,0 0 1 0 0,-10-2-1 0 0,6 3-4 0 0,0 0-1 0 0,-1 1 0 0 0,1 1 1 0 0,0 0-1 0 0,-1 0 0 0 0,1 0 0 0 0,-15 4 1 0 0,22-4-26 0 0,-1 0-2 0 0,1 1 0 0 0,-1-1 0 0 0,1 1 0 0 0,-1 0 0 0 0,1 0 0 0 0,0 0 0 0 0,-1 0 0 0 0,1 0 0 0 0,0 0 0 0 0,0 1 0 0 0,0-1 0 0 0,0 1 0 0 0,0-1 0 0 0,0 1 0 0 0,-3 4 0 0 0,2-3-5 0 0,1 1-1 0 0,0-1 1 0 0,0 1 0 0 0,0 0-1 0 0,0 0 1 0 0,1-1 0 0 0,-1 1 0 0 0,1 0-1 0 0,-1 6 1 0 0,1-4-1 0 0,0 0 0 0 0,1-1 0 0 0,0 1-1 0 0,0 0 1 0 0,0 0 0 0 0,0 0 0 0 0,1-1 0 0 0,0 1-1 0 0,0 0 1 0 0,1-1 0 0 0,0 1 0 0 0,0-1 0 0 0,0 1-1 0 0,5 7 1 0 0,-4-8-10 0 0,1 0 0 0 0,0 0 0 0 0,0-1 0 0 0,0 1 0 0 0,1-1 0 0 0,0 0 0 0 0,-1 0 0 0 0,10 5 0 0 0,-10-8 5 0 0,-1 1-1 0 0,0 0 1 0 0,1-1-1 0 0,-1 0 1 0 0,1 0 0 0 0,0 0-1 0 0,-1 0 1 0 0,1-1-1 0 0,0 1 1 0 0,0-1-1 0 0,-1 0 1 0 0,1 0-1 0 0,0 0 1 0 0,0-1-1 0 0,6-1 1 0 0,-5 0-17 0 0,1 0 0 0 0,0 0 0 0 0,-1 0 1 0 0,1-1-1 0 0,-1 0 0 0 0,0 0 0 0 0,0 0 0 0 0,0-1 0 0 0,0 0 1 0 0,8-8-1 0 0,-10 9 21 0 0,0-1 1 0 0,0 0-1 0 0,-1 1 1 0 0,1-1-1 0 0,-1 0 1 0 0,0 0-1 0 0,0 0 1 0 0,0-1-1 0 0,-1 1 1 0 0,1 0-1 0 0,-1-1 1 0 0,0 1-1 0 0,0-1 1 0 0,-1 0-1 0 0,1-4 1 0 0,-1 6 16 0 0,0 1-1 0 0,0-1 1 0 0,-1 0 0 0 0,1 1-1 0 0,-1-1 1 0 0,0 0 0 0 0,1 1 0 0 0,-1-1-1 0 0,0 1 1 0 0,-1-1 0 0 0,1 1 0 0 0,0 0-1 0 0,-1-1 1 0 0,1 1 0 0 0,-1 0 0 0 0,0 0-1 0 0,1 0 1 0 0,-1 0 0 0 0,0 0-1 0 0,0 0 1 0 0,-1 1 0 0 0,1-1 0 0 0,0 1-1 0 0,0-1 1 0 0,-1 1 0 0 0,1 0 0 0 0,-1 0-1 0 0,1 0 1 0 0,-4-1 0 0 0,-1 1 22 0 0,-1 1 1 0 0,1 0-1 0 0,-1 0 1 0 0,1 0-1 0 0,-1 1 1 0 0,1 0-1 0 0,0 0 1 0 0,-9 3-1 0 0,12-2-25 0 0,-1-1-1 0 0,0 2 1 0 0,0-1-1 0 0,1 1 1 0 0,-1-1-1 0 0,1 1 1 0 0,0 0-1 0 0,0 1 1 0 0,0-1-1 0 0,0 1 1 0 0,1-1 0 0 0,-5 8-1 0 0,5-8-8 0 0,1 1 0 0 0,-1 0 0 0 0,1 0 0 0 0,0 0-1 0 0,0 0 1 0 0,1 0 0 0 0,-1 1 0 0 0,1-1 0 0 0,0 0 0 0 0,0 1-1 0 0,0-1 1 0 0,1 1 0 0 0,0-1 0 0 0,0 7 0 0 0,0-8-12 0 0,1 0 0 0 0,-1 0-1 0 0,1 0 1 0 0,0 0 0 0 0,0 0 0 0 0,0 0 0 0 0,0 0 0 0 0,1 0 0 0 0,-1 0-1 0 0,1 0 1 0 0,0 0 0 0 0,-1-1 0 0 0,1 1 0 0 0,1-1 0 0 0,-1 1 0 0 0,0-1-1 0 0,0 0 1 0 0,1 0 0 0 0,0 0 0 0 0,3 2 0 0 0,-5-4-26 0 0,1 1 0 0 0,-1-1 0 0 0,1 1 0 0 0,-1-1 0 0 0,1 0 0 0 0,-1 0 0 0 0,1 0 0 0 0,-1 0 0 0 0,1 0 0 0 0,-1 0-1 0 0,3-1 1 0 0,3 1-92 0 0,19-1-1851 0 0,-12-3 34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4:10.8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105 374 3224 0 0,'0'35'269'0'0,"0"-20"7168"0"0,1-15-7350 0 0,-1 1 0 0 0,1 0 0 0 0,0-1 0 0 0,-1 1 0 0 0,1-1-1 0 0,0 1 1 0 0,0-1 0 0 0,0 1 0 0 0,-1-1 0 0 0,1 1 0 0 0,0-1 0 0 0,0 0-1 0 0,0 1 1 0 0,0-1 0 0 0,0 0 0 0 0,1 0 0 0 0,17 3 716 0 0,-14-4-651 0 0,0-1 0 0 0,0 1 0 0 0,-1-1 0 0 0,1 0 0 0 0,-1-1 0 0 0,1 1 0 0 0,-1-1 0 0 0,0 0 0 0 0,0 0 0 0 0,7-6 0 0 0,-10 8-81 0 0,1-1-1 0 0,-1 1 0 0 0,1-1 0 0 0,-1 0 0 0 0,1 1 0 0 0,-1-1 1 0 0,0 0-1 0 0,0 0 0 0 0,0 0 0 0 0,0 0 0 0 0,0 0 1 0 0,0 0-1 0 0,-1 0 0 0 0,1 0 0 0 0,0 0 0 0 0,-1 0 0 0 0,0 0 1 0 0,0 0-1 0 0,1-1 0 0 0,-1 1 0 0 0,-1 0 0 0 0,1 0 1 0 0,0 0-1 0 0,0 0 0 0 0,-1-1 0 0 0,1 1 0 0 0,-2-4 0 0 0,-2-4 492 0 0,4 9-537 0 0,-1 1 0 0 0,1-1 0 0 0,0 0 0 0 0,0 0-1 0 0,-1 0 1 0 0,1 0 0 0 0,-1 1 0 0 0,1-1-1 0 0,0 0 1 0 0,-1 0 0 0 0,0 1 0 0 0,1-1 0 0 0,-1 0-1 0 0,1 1 1 0 0,-1-1 0 0 0,0 1 0 0 0,-1-2-1 0 0,-1 0 30 0 0,0 1-1 0 0,0-1 1 0 0,0 1-1 0 0,0 0 1 0 0,0-1-1 0 0,0 1 1 0 0,0 1-1 0 0,0-1 0 0 0,-1 0 1 0 0,1 1-1 0 0,0-1 1 0 0,-1 1-1 0 0,1 0 1 0 0,0 0-1 0 0,-1 1 0 0 0,1-1 1 0 0,0 1-1 0 0,0 0 1 0 0,-1-1-1 0 0,1 1 1 0 0,0 1-1 0 0,0-1 1 0 0,0 0-1 0 0,-4 3 0 0 0,-4 3 40 0 0,9-5-79 0 0,-1-1-1 0 0,1 1 1 0 0,0 0 0 0 0,-1 0 0 0 0,1-1-1 0 0,0 1 1 0 0,0 1 0 0 0,-2 2-1 0 0,0 1-10 0 0,0 0 0 0 0,1 0 0 0 0,-1 0 0 0 0,1 1 0 0 0,1-1 0 0 0,-1 1 0 0 0,-2 11 0 0 0,5-16-7 0 0,0 1 1 0 0,-1 0 0 0 0,1-1 0 0 0,0 1 0 0 0,1 0-1 0 0,-1 0 1 0 0,0-1 0 0 0,1 1 0 0 0,-1-1 0 0 0,1 1-1 0 0,0 0 1 0 0,0-1 0 0 0,0 1 0 0 0,0-1-1 0 0,1 0 1 0 0,-1 1 0 0 0,0-1 0 0 0,1 0 0 0 0,0 0-1 0 0,-1 0 1 0 0,1 0 0 0 0,4 3 0 0 0,-2-1-4 0 0,-2-2 2 0 0,0 0-1 0 0,1 0 1 0 0,-1 0-1 0 0,0-1 1 0 0,1 1-1 0 0,-1-1 1 0 0,1 1-1 0 0,0-1 1 0 0,-1 0 0 0 0,5 1-1 0 0,9 2-3 0 0,-12-3 9 0 0,1 0-1 0 0,0 1 1 0 0,-1-2 0 0 0,1 1 0 0 0,0-1 0 0 0,0 0 0 0 0,0 0 0 0 0,-1 0 0 0 0,7-1-1 0 0,12-4 4 0 0,43-14 0 0 0,-59 16-10 0 0,0 0-1 0 0,0 0 0 0 0,-1-1 0 0 0,0 0 0 0 0,1 0 1 0 0,-1 0-1 0 0,-1-1 0 0 0,1 1 0 0 0,-1-2 0 0 0,8-7 0 0 0,-10 7 8 0 0,1 0 0 0 0,-1 0 0 0 0,-1 0 0 0 0,1 0 0 0 0,2-12 0 0 0,2-3 0 0 0,-5 15 7 0 0,-1 0-1 0 0,1 1 0 0 0,-1-1 0 0 0,0 0 0 0 0,0 0 0 0 0,-1 0 1 0 0,0 0-1 0 0,0 0 0 0 0,0 1 0 0 0,-1-1 0 0 0,1 0 1 0 0,-2 0-1 0 0,1 0 0 0 0,0 0 0 0 0,-1 1 0 0 0,0-1 0 0 0,-1 1 1 0 0,-3-7-1 0 0,5 9-15 0 0,-4-5 145 0 0,0 0 0 0 0,-11-13 0 0 0,14 18-62 0 0,-1 0 0 0 0,0 1 0 0 0,0-1 0 0 0,0 1 0 0 0,0 0 0 0 0,0 0 0 0 0,0 0 0 0 0,-1 0 0 0 0,1 1 0 0 0,-6-2 0 0 0,0 0 64 0 0,0 0-1 0 0,0 1 1 0 0,0 1 0 0 0,0 0-1 0 0,-1 0 1 0 0,1 0 0 0 0,0 1-1 0 0,-18 3 1 0 0,22-3-95 0 0,1 2 0 0 0,-1-1 0 0 0,0 0-1 0 0,1 1 1 0 0,-1 0 0 0 0,1 0 0 0 0,-1 0 0 0 0,1 0 0 0 0,0 1 0 0 0,0 0-1 0 0,0 0 1 0 0,0 0 0 0 0,0 0 0 0 0,1 1 0 0 0,0-1 0 0 0,-1 1 0 0 0,1 0-1 0 0,-4 7 1 0 0,4-6-16 0 0,0 1 0 0 0,0 0 0 0 0,1 1 0 0 0,-1-1-1 0 0,1 0 1 0 0,1 1 0 0 0,-1-1 0 0 0,1 1 0 0 0,0 0-1 0 0,1-1 1 0 0,0 1 0 0 0,0 0 0 0 0,0-1 0 0 0,1 1-1 0 0,0 0 1 0 0,0-1 0 0 0,0 1 0 0 0,4 8 0 0 0,-2-8-78 0 0,-1 1 0 0 0,2-1 1 0 0,-1 0-1 0 0,1-1 1 0 0,0 1-1 0 0,0-1 0 0 0,1 0 1 0 0,0 0-1 0 0,0 0 1 0 0,0 0-1 0 0,1-1 0 0 0,-1 0 1 0 0,1 0-1 0 0,1-1 1 0 0,-1 1-1 0 0,1-1 0 0 0,0-1 1 0 0,-1 1-1 0 0,2-1 0 0 0,-1-1 1 0 0,0 1-1 0 0,11 1 1 0 0,-7-2 87 0 0,-1-1 1 0 0,0-1 0 0 0,1 0 0 0 0,-1 0-1 0 0,1-1 1 0 0,-1 0 0 0 0,0-1 0 0 0,0 0-1 0 0,1-1 1 0 0,-1 0 0 0 0,-1 0 0 0 0,1-1-1 0 0,16-9 1 0 0,-13 5-85 0 0,0-1-1 0 0,-1 0 1 0 0,0-1 0 0 0,0 0 0 0 0,-1-1-1 0 0,-1 0 1 0 0,0-1 0 0 0,15-21-1 0 0,-20 26 31 0 0,-1 0 0 0 0,0 0 0 0 0,0-1 0 0 0,-1 0-1 0 0,3-9 1 0 0,-5 13 18 0 0,0 1-1 0 0,0-1 1 0 0,-1 1-1 0 0,1-1 1 0 0,-1 1-1 0 0,0-1 1 0 0,0 0-1 0 0,0 1 0 0 0,-1-1 1 0 0,1 1-1 0 0,-1-1 1 0 0,0 0-1 0 0,0 1 1 0 0,-2-6-1 0 0,1 5 37 0 0,-1-1 0 0 0,1 1 0 0 0,-1 0 0 0 0,0 0-1 0 0,0 0 1 0 0,0 0 0 0 0,0 1 0 0 0,-1-1-1 0 0,0 1 1 0 0,1 0 0 0 0,-1 0 0 0 0,0 0 0 0 0,-1 0-1 0 0,1 1 1 0 0,-8-4 0 0 0,3 3 82 0 0,-1 0 1 0 0,0 1-1 0 0,1 0 0 0 0,-1 0 1 0 0,0 1-1 0 0,-18 0 0 0 0,26 1-109 0 0,-9 0 69 0 0,0 0 0 0 0,1 0 0 0 0,-1 1-1 0 0,0 0 1 0 0,0 1 0 0 0,1 0-1 0 0,-1 1 1 0 0,-11 4 0 0 0,10-2 20 0 0,1 1 0 0 0,-22 13 1 0 0,28-16-88 0 0,1 0 0 0 0,0 1 0 0 0,-1 0 1 0 0,2 0-1 0 0,-1 0 0 0 0,0 0 0 0 0,1 0 0 0 0,0 1 1 0 0,-5 8-1 0 0,4-3-6 0 0,0 0 0 0 0,0 0-1 0 0,1 1 1 0 0,0 0 0 0 0,0-1 0 0 0,1 1 0 0 0,1 0-1 0 0,0 0 1 0 0,1 22 0 0 0,0-27-6 0 0,1 1-1 0 0,0 0 1 0 0,0-1 0 0 0,1 1 0 0 0,0-1-1 0 0,0 1 1 0 0,0-1 0 0 0,1 0 0 0 0,0 0-1 0 0,0 0 1 0 0,0 0 0 0 0,1 0 0 0 0,0-1-1 0 0,0 1 1 0 0,0-1 0 0 0,1 0 0 0 0,7 6-1 0 0,-6-6 3 0 0,0-1 1 0 0,0 0-1 0 0,0 0 0 0 0,1-1 0 0 0,-1 0 0 0 0,12 4 0 0 0,-14-6-33 0 0,0 0 0 0 0,0 0 0 0 0,0-1 0 0 0,0 1 0 0 0,0-1 0 0 0,0 0 1 0 0,0 0-1 0 0,0-1 0 0 0,0 1 0 0 0,0-1 0 0 0,-1 0 0 0 0,1 0 0 0 0,0 0 0 0 0,4-2 0 0 0,1-1 11 0 0,1-1-1 0 0,0-1 1 0 0,-1 0-1 0 0,0 0 1 0 0,-1 0-1 0 0,1-1 1 0 0,-1-1 0 0 0,-1 0-1 0 0,1 0 1 0 0,-1 0-1 0 0,-1-1 1 0 0,0 1 0 0 0,0-2-1 0 0,0 1 1 0 0,4-13-1 0 0,-6 11-84 0 0,-2 7 101 0 0,0 0-1 0 0,-1 0 1 0 0,1 0-1 0 0,-1 0 1 0 0,0 0-1 0 0,-1-1 1 0 0,1 1-1 0 0,-1 0 1 0 0,1 0-1 0 0,-1-1 1 0 0,-1 1-1 0 0,1 0 1 0 0,-1-5-1 0 0,0 5 19 0 0,-1-1-1 0 0,1 1 0 0 0,-1 0 1 0 0,0 0-1 0 0,0 0 0 0 0,0 0 1 0 0,0 0-1 0 0,-1 0 0 0 0,0 1 1 0 0,0-1-1 0 0,0 1 1 0 0,0 0-1 0 0,0 0 0 0 0,0 0 1 0 0,-1 0-1 0 0,0 0 0 0 0,0 1 1 0 0,1-1-1 0 0,-1 1 0 0 0,0 0 1 0 0,-6-1-1 0 0,-9-5 168 0 0,0 2 0 0 0,-1 1 0 0 0,-27-5 0 0 0,43 10-49 0 0,-8-2-44 0 0,0 1 0 0 0,-1 1 0 0 0,1 0 1 0 0,0 1-1 0 0,-1 0 0 0 0,1 1 1 0 0,0 0-1 0 0,-16 5 0 0 0,22-4-118 0 0,-1-1 0 0 0,1 1 0 0 0,0 1 0 0 0,0-1 1 0 0,0 1-1 0 0,0 0 0 0 0,1 0 0 0 0,-1 0 0 0 0,1 1 0 0 0,-8 10 0 0 0,10-12 16 0 0,1 1 1 0 0,0-1-1 0 0,-1 1 1 0 0,2-1-1 0 0,-1 1 1 0 0,0 0-1 0 0,1-1 0 0 0,-1 1 1 0 0,1 0-1 0 0,0 0 1 0 0,1 0-1 0 0,-2 6 1 0 0,2-3 9 0 0,-1 1 0 0 0,1 0 0 0 0,1 0 1 0 0,-1-1-1 0 0,4 12 0 0 0,-3-10 4 0 0,1 0 0 0 0,1 0 0 0 0,-1 0 0 0 0,1 0 0 0 0,1-1 0 0 0,0 1 0 0 0,0-1 0 0 0,1 0 0 0 0,0 0 0 0 0,0-1 0 0 0,1 1 0 0 0,12 12 0 0 0,-13-16-15 0 0,1 1 0 0 0,0-1 0 0 0,0-1-1 0 0,1 1 1 0 0,-1-1 0 0 0,1 0 0 0 0,-1 0 0 0 0,1-1-1 0 0,0 0 1 0 0,0 0 0 0 0,8 0 0 0 0,-6 0 5 0 0,0-1 0 0 0,0-1 0 0 0,0 0 0 0 0,0 0 0 0 0,0-1 0 0 0,0 0 0 0 0,0-1 0 0 0,15-4 0 0 0,-10 1-61 0 0,0-1-1 0 0,-1 0 1 0 0,1-1-1 0 0,-1-1 1 0 0,-1 0-1 0 0,1 0 1 0 0,17-17-1 0 0,-24 20 39 0 0,-1-1-1 0 0,1 0 0 0 0,-1 1 1 0 0,0-1-1 0 0,-1-1 0 0 0,1 1 1 0 0,-1-1-1 0 0,-1 0 0 0 0,1 0 1 0 0,-1 0-1 0 0,0 0 1 0 0,-1 0-1 0 0,0-1 0 0 0,0 0 1 0 0,0 1-1 0 0,0-14 0 0 0,-2 15 77 0 0,0-1-1 0 0,-1 1 0 0 0,1 0 0 0 0,-1 0 1 0 0,-1-1-1 0 0,-2-8 0 0 0,3 12-12 0 0,-1 0-1 0 0,1 0 0 0 0,-1 0 1 0 0,0 0-1 0 0,0 1 0 0 0,0-1 1 0 0,0 1-1 0 0,0-1 0 0 0,0 1 1 0 0,0 0-1 0 0,-1 0 0 0 0,0 0 1 0 0,1 0-1 0 0,-6-3 0 0 0,-2 1 86 0 0,0 0-1 0 0,0 0 0 0 0,0 1 1 0 0,0 0-1 0 0,-1 0 0 0 0,1 1 0 0 0,-1 1 1 0 0,1 0-1 0 0,-21 1 0 0 0,14 1-70 0 0,0 1 0 0 0,-1 0 0 0 0,1 2 0 0 0,0 0 0 0 0,-21 8 0 0 0,30-9-23 0 0,1 0 0 0 0,0 0 0 0 0,0 1 0 0 0,0 0-1 0 0,0 0 1 0 0,1 1 0 0 0,-1 0 0 0 0,1 0 0 0 0,1 0 0 0 0,-7 7 0 0 0,9-8-39 0 0,1-1 0 0 0,-1 1 0 0 0,1 0 1 0 0,0 0-1 0 0,0 0 0 0 0,0 0 0 0 0,0 0 0 0 0,1 0 0 0 0,0 1 1 0 0,0-1-1 0 0,0 0 0 0 0,0 1 0 0 0,1-1 0 0 0,-1 1 0 0 0,1-1 1 0 0,0 1-1 0 0,1-1 0 0 0,-1 0 0 0 0,2 7 0 0 0,0-4 18 0 0,1-1 0 0 0,-1 1 0 0 0,1-1 0 0 0,0 0 0 0 0,1 0 0 0 0,-1 0 0 0 0,1 0 0 0 0,0-1 0 0 0,1 1 0 0 0,-1-1 0 0 0,1 0 0 0 0,0-1 0 0 0,1 1 0 0 0,-1-1 0 0 0,1 0 0 0 0,0 0 0 0 0,7 3 0 0 0,-7-4 0 0 0,0 0 0 0 0,0-1 0 0 0,0 0 0 0 0,1 0 0 0 0,-1-1 0 0 0,1 0 0 0 0,-1 0 0 0 0,8 0 0 0 0,-6-2 7 0 0,-1 0-1 0 0,1 0 1 0 0,-1-1-1 0 0,1 0 1 0 0,-1 0-1 0 0,0-1 1 0 0,0 0-1 0 0,0 0 1 0 0,-1-1-1 0 0,1 1 0 0 0,-1-2 1 0 0,0 1-1 0 0,0-1 1 0 0,0 0-1 0 0,0 0 1 0 0,-1 0-1 0 0,0-1 1 0 0,0 0-1 0 0,-1 0 1 0 0,1 0-1 0 0,-1 0 1 0 0,-1-1-1 0 0,1 0 1 0 0,-1 0-1 0 0,0 0 1 0 0,-1 0-1 0 0,3-8 1 0 0,-5 10 0 0 0,0 0 1 0 0,0 0-1 0 0,0 0 1 0 0,-1 0-1 0 0,1 0 1 0 0,-1 0-1 0 0,-1 0 1 0 0,1 0-1 0 0,0 1 1 0 0,-1-1-1 0 0,0 0 1 0 0,0 1-1 0 0,-1 0 1 0 0,-4-8-1 0 0,-2 0 90 0 0,0 1-1 0 0,0 0 1 0 0,-21-18-1 0 0,23 23 19 0 0,0 1 0 0 0,-1 0 0 0 0,0 0 0 0 0,0 1 0 0 0,0 0 0 0 0,-12-4 0 0 0,-53-14 423 0 0,70 22-553 0 0,-9-3 28 0 0,0 0 0 0 0,0 1 0 0 0,-1 1-1 0 0,1 0 1 0 0,0 1 0 0 0,-1 0 0 0 0,-17 3 0 0 0,25-2 3 0 0,0 0 0 0 0,1 0 0 0 0,-1 0-1 0 0,1 1 1 0 0,-1 0 0 0 0,1 0 0 0 0,0 0 0 0 0,-1 1 0 0 0,-6 5 0 0 0,9-6-22 0 0,-1 0-1 0 0,1 1 1 0 0,0-1-1 0 0,0 1 1 0 0,0 0 0 0 0,0 0-1 0 0,0 0 1 0 0,1 0 0 0 0,-1 0-1 0 0,1 0 1 0 0,0 0 0 0 0,0 1-1 0 0,0-1 1 0 0,0 0 0 0 0,0 5-1 0 0,0 2 1 0 0,0 0 0 0 0,1 0-1 0 0,1 0 1 0 0,0 0 0 0 0,0 0 0 0 0,1 0-1 0 0,0 0 1 0 0,1 0 0 0 0,0-1-1 0 0,0 1 1 0 0,1-1 0 0 0,0 1 0 0 0,1-1-1 0 0,11 15 1 0 0,-12-18 5 0 0,1 0-1 0 0,-1 0 0 0 0,2 0 1 0 0,-1 0-1 0 0,1-1 0 0 0,0 0 1 0 0,0 0-1 0 0,0-1 1 0 0,1 0-1 0 0,-1 0 0 0 0,1 0 1 0 0,0-1-1 0 0,0 0 0 0 0,0 0 1 0 0,1-1-1 0 0,-1 1 1 0 0,1-2-1 0 0,-1 1 0 0 0,1-1 1 0 0,8 0-1 0 0,-9-1 2 0 0,0 0 0 0 0,0 0 0 0 0,0 0 0 0 0,0-1 0 0 0,-1 0 0 0 0,1-1 0 0 0,0 1 0 0 0,0-1 0 0 0,0-1 0 0 0,-1 1 0 0 0,0-1 0 0 0,1 0 0 0 0,-1-1 0 0 0,8-6 0 0 0,-7 5 5 0 0,0-1 0 0 0,-1 1 0 0 0,0-2-1 0 0,0 1 1 0 0,-1-1 0 0 0,0 0 0 0 0,0 0 0 0 0,0 0 0 0 0,-1-1-1 0 0,5-11 1 0 0,-7 14-1 0 0,0 0 0 0 0,-1 0-1 0 0,1 0 1 0 0,-1 0 0 0 0,0 0 0 0 0,0 0-1 0 0,-1-1 1 0 0,1 1 0 0 0,-1 0 0 0 0,-1-1-1 0 0,1 1 1 0 0,-1 0 0 0 0,0-1-1 0 0,0 1 1 0 0,0 0 0 0 0,-1 0 0 0 0,1 0-1 0 0,-4-5 1 0 0,3 6 9 0 0,-1 1-1 0 0,1 0 1 0 0,-1 0-1 0 0,0 0 1 0 0,0 0-1 0 0,0 1 1 0 0,-1-1-1 0 0,1 1 1 0 0,0 0-1 0 0,-1-1 1 0 0,0 2-1 0 0,1-1 0 0 0,-1 0 1 0 0,-7-1-1 0 0,-2-1-36 0 0,1 1 0 0 0,-1 0 0 0 0,-19-1 0 0 0,16 3 56 0 0,1 1 0 0 0,-1 0 0 0 0,-22 4-1 0 0,31-3-11 0 0,-1 1 0 0 0,0 0 0 0 0,1 0-1 0 0,-1 0 1 0 0,1 1 0 0 0,-1 1 0 0 0,1-1-1 0 0,-12 9 1 0 0,16-10-21 0 0,0 1-1 0 0,0 0 1 0 0,0-1-1 0 0,1 1 1 0 0,-1 1-1 0 0,1-1 0 0 0,0 0 1 0 0,0 0-1 0 0,0 1 1 0 0,0-1-1 0 0,1 1 1 0 0,-1 0-1 0 0,1-1 1 0 0,0 1-1 0 0,0 0 1 0 0,0 0-1 0 0,1 0 1 0 0,-1 5-1 0 0,1 4-7 0 0,1-1-1 0 0,0 0 1 0 0,0 0 0 0 0,6 20-1 0 0,-4-21-6 0 0,0-1-1 0 0,1 1 1 0 0,0-1-1 0 0,1 1 0 0 0,1-1 1 0 0,-1-1-1 0 0,1 1 1 0 0,1-1-1 0 0,0 0 1 0 0,0-1-1 0 0,1 1 1 0 0,0-1-1 0 0,0-1 1 0 0,1 0-1 0 0,0 0 0 0 0,0 0 1 0 0,1-1-1 0 0,-1-1 1 0 0,1 0-1 0 0,1 0 1 0 0,18 6-1 0 0,-21-9 12 0 0,-1-1 1 0 0,0 0-1 0 0,1 0 0 0 0,-1-1 0 0 0,1 0 0 0 0,-1 0 1 0 0,1-1-1 0 0,-1 0 0 0 0,0 0 0 0 0,1-1 0 0 0,-1 1 1 0 0,0-2-1 0 0,0 1 0 0 0,12-7 0 0 0,-7 3-4 0 0,0-1 0 0 0,-1 0 0 0 0,0-1 0 0 0,0 0 0 0 0,-1-1 0 0 0,0 0 0 0 0,12-15 0 0 0,-18 19 8 0 0,0 0 1 0 0,0 0-1 0 0,0-1 0 0 0,-1 1 1 0 0,0-1-1 0 0,0 0 0 0 0,-1 0 1 0 0,1-1-1 0 0,-1 1 0 0 0,1-7 1 0 0,-3 10 4 0 0,1-1 1 0 0,-1 1 0 0 0,0-1 0 0 0,0 0-1 0 0,0 1 1 0 0,0-1 0 0 0,-1 1 0 0 0,1-1 0 0 0,-1 1-1 0 0,0-1 1 0 0,0 1 0 0 0,-1 0 0 0 0,1-1-1 0 0,-1 1 1 0 0,1 0 0 0 0,-1 0 0 0 0,0 0 0 0 0,0 0-1 0 0,-4-5 1 0 0,-1 2 29 0 0,1 0-1 0 0,-1 0 0 0 0,0 1 1 0 0,-1 0-1 0 0,1 0 0 0 0,-1 0 1 0 0,0 1-1 0 0,-13-5 1 0 0,3 3 0 0 0,0 1 0 0 0,0 1 0 0 0,-20-3 0 0 0,32 7-58 0 0,1 0-1 0 0,-1 0 0 0 0,0 1 1 0 0,0-1-1 0 0,1 1 0 0 0,-1 0 0 0 0,0 1 1 0 0,1 0-1 0 0,-1 0 0 0 0,1 0 0 0 0,0 0 1 0 0,-1 1-1 0 0,1 0 0 0 0,0 0 0 0 0,1 0 1 0 0,-1 1-1 0 0,-6 5 0 0 0,8-4 52 0 0,0-1 0 0 0,0 1 0 0 0,0 0 0 0 0,1 0 0 0 0,0 0 0 0 0,0 0 0 0 0,0 1 0 0 0,0-1 0 0 0,1 1 0 0 0,0-1 0 0 0,0 1 0 0 0,1-1 0 0 0,-1 1-1 0 0,1 0 1 0 0,0-1 0 0 0,2 8 0 0 0,-1-6-28 0 0,0 1 0 0 0,1-1 0 0 0,0 0 0 0 0,0 1-1 0 0,1-1 1 0 0,0 0 0 0 0,1 0 0 0 0,-1-1 0 0 0,1 1-1 0 0,0-1 1 0 0,8 9 0 0 0,-6-8-15 0 0,31 33-31 0 0,-34-37 38 0 0,1 0 0 0 0,0 0 0 0 0,0 0 0 0 0,0-1 1 0 0,0 1-1 0 0,0-1 0 0 0,0 0 0 0 0,8 3 0 0 0,-3-3 0 0 0,0 0 0 0 0,1-1 0 0 0,-1 0 0 0 0,0 0 0 0 0,0-1 0 0 0,1-1 0 0 0,-1 1 0 0 0,0-1 0 0 0,0-1 0 0 0,16-4 0 0 0,-13 2 1 0 0,-1 0-1 0 0,0-1 0 0 0,0-1 1 0 0,0 0-1 0 0,-1 0 1 0 0,0-1-1 0 0,15-13 0 0 0,-14 11-4 0 0,0-1-1 0 0,-1-1 0 0 0,-1 1 0 0 0,0-2 0 0 0,0 1 1 0 0,-1-1-1 0 0,-1 0 0 0 0,7-15 0 0 0,-11 21 19 0 0,-1 1 1 0 0,0 0-1 0 0,-1-1 0 0 0,1 1 0 0 0,-1-1 1 0 0,0 0-1 0 0,-1 1 0 0 0,1-1 1 0 0,-1 0-1 0 0,0 1 0 0 0,-1-1 1 0 0,1 0-1 0 0,-1 1 0 0 0,0-1 0 0 0,0 0 1 0 0,-1 1-1 0 0,0-1 0 0 0,0 1 1 0 0,0 0-1 0 0,-1 0 0 0 0,1 0 1 0 0,-1 0-1 0 0,-5-6 0 0 0,4 6 18 0 0,0 1-1 0 0,0 0 1 0 0,0 0-1 0 0,0 1 1 0 0,-1-1-1 0 0,0 1 1 0 0,-9-5-1 0 0,-39-14 166 0 0,34 14-124 0 0,3 3-31 0 0,-1 0-1 0 0,1 1 1 0 0,-1 1 0 0 0,0 1-1 0 0,0 0 1 0 0,0 1-1 0 0,0 1 1 0 0,-23 2-1 0 0,33-2-28 0 0,0 1-1 0 0,0 1 1 0 0,0-1-1 0 0,0 1 1 0 0,0 0-1 0 0,1 0 1 0 0,-1 1-1 0 0,1 0 1 0 0,0 0-1 0 0,-1 1 1 0 0,1 0-1 0 0,-5 4 1 0 0,7-5-3 0 0,1 0 1 0 0,-1 1-1 0 0,1-1 1 0 0,0 1 0 0 0,0 0-1 0 0,1 0 1 0 0,-1 0-1 0 0,1 0 1 0 0,0 0-1 0 0,0 1 1 0 0,0-1-1 0 0,1 1 1 0 0,-1-1-1 0 0,1 1 1 0 0,0 0 0 0 0,0-1-1 0 0,1 1 1 0 0,-1 7-1 0 0,1-3-15 0 0,1 0 0 0 0,-1 1 0 0 0,2-1-1 0 0,-1 0 1 0 0,1 0 0 0 0,1-1 0 0 0,-1 1 0 0 0,1 0 0 0 0,1-1-1 0 0,0 1 1 0 0,0-1 0 0 0,1 0 0 0 0,0-1 0 0 0,0 1 0 0 0,0-1-1 0 0,1 0 1 0 0,0 0 0 0 0,14 11 0 0 0,-12-12-3 0 0,1 1-1 0 0,0-2 1 0 0,0 1 0 0 0,0-1 0 0 0,16 5 0 0 0,-19-8 12 0 0,0 0 1 0 0,0-1 0 0 0,0 0 0 0 0,0 0 0 0 0,1-1-1 0 0,-1 1 1 0 0,0-1 0 0 0,0-1 0 0 0,0 1 0 0 0,13-4-1 0 0,-10 2 2 0 0,-1-1-1 0 0,1 0 0 0 0,0 0 0 0 0,-1-1 0 0 0,0 0 0 0 0,0-1 0 0 0,0 0 0 0 0,-1 0 0 0 0,1 0 0 0 0,-1-1 0 0 0,0 0 0 0 0,-1-1 0 0 0,12-13 0 0 0,-14 14 3 0 0,0 0-1 0 0,0 0 1 0 0,-1 0-1 0 0,0 0 1 0 0,0-1-1 0 0,-1 1 1 0 0,1-1-1 0 0,-2 1 1 0 0,1-1-1 0 0,-1 0 1 0 0,0 0-1 0 0,0 0 1 0 0,0 0-1 0 0,-1 0 1 0 0,0 0-1 0 0,-1 1 1 0 0,0-1-1 0 0,0 0 1 0 0,-3-9-1 0 0,3 10-14 0 0,-1 0-1 0 0,-1 1 1 0 0,1-1-1 0 0,-1 1 1 0 0,0-1 0 0 0,0 1-1 0 0,0 0 1 0 0,-1 1-1 0 0,0-1 1 0 0,-7-7-1 0 0,1 4 152 0 0,1 1-1 0 0,-1 0 1 0 0,0 1 0 0 0,-16-8-1 0 0,18 10-94 0 0,0 2-1 0 0,0-1 1 0 0,0 1-1 0 0,-1 0 1 0 0,1 0-1 0 0,0 1 1 0 0,-1 1-1 0 0,-13-1 1 0 0,-4 3 273 0 0,-36 5-1 0 0,55-6-354 0 0,0 1-1 0 0,0 0 0 0 0,-1 0 0 0 0,2 1 1 0 0,-1 0-1 0 0,0 0 0 0 0,1 1 0 0 0,-1-1 1 0 0,1 1-1 0 0,0 1 0 0 0,0-1 0 0 0,-9 10 1 0 0,11-9 32 0 0,0-1 0 0 0,0 1 0 0 0,0 0 0 0 0,1 0 0 0 0,0 0 0 0 0,0 1 0 0 0,0-1 0 0 0,1 1 0 0 0,-1-1 0 0 0,2 1 0 0 0,-1 0 0 0 0,0 0 0 0 0,1 0-1 0 0,0 0 1 0 0,0 10 0 0 0,1-8-4 0 0,1 1 0 0 0,0-1-1 0 0,0 1 1 0 0,1 0 0 0 0,0-1-1 0 0,0 0 1 0 0,1 1-1 0 0,0-1 1 0 0,1 0 0 0 0,-1-1-1 0 0,2 1 1 0 0,-1-1 0 0 0,1 1-1 0 0,0-1 1 0 0,0-1-1 0 0,1 1 1 0 0,0-1 0 0 0,0 0-1 0 0,1 0 1 0 0,0-1 0 0 0,0 0-1 0 0,8 5 1 0 0,-7-6 6 0 0,1 0 1 0 0,0 0-1 0 0,0-1 1 0 0,0 0-1 0 0,17 3 0 0 0,-20-5 6 0 0,1 0-1 0 0,-1-1 0 0 0,1 0 0 0 0,-1-1 0 0 0,0 1 0 0 0,1-1 0 0 0,-1 0 0 0 0,0-1 0 0 0,10-3 0 0 0,-3 0-8 0 0,-1-1 0 0 0,0 0 0 0 0,-1-1 0 0 0,1 0 0 0 0,-1-1 0 0 0,-1 0 0 0 0,0-1-1 0 0,0 0 1 0 0,0-1 0 0 0,-1 0 0 0 0,-1 0 0 0 0,1-1 0 0 0,-2 0 0 0 0,0 0 0 0 0,9-20 0 0 0,-12 24-50 0 0,-1-1-1 0 0,-1 0 1 0 0,1 0 0 0 0,-1 0-1 0 0,0 0 1 0 0,0-12 0 0 0,-2 15 103 0 0,0 0-1 0 0,0 0 1 0 0,0 1-1 0 0,-1-1 1 0 0,1 0 0 0 0,-1 1-1 0 0,-1-1 1 0 0,1 1-1 0 0,0-1 1 0 0,-1 1 0 0 0,0-1-1 0 0,-4-5 1 0 0,-2-5-139 0 0,7 13 65 0 0,0 0-1 0 0,0 0 1 0 0,0 0-1 0 0,0 0 1 0 0,0 0-1 0 0,-1 0 1 0 0,1 1-1 0 0,-1-1 1 0 0,1 0-1 0 0,-1 1 1 0 0,-3-3-1 0 0,-6-4 139 0 0,0 1 1 0 0,-1 1-1 0 0,0-1 0 0 0,0 2 1 0 0,-1 0-1 0 0,1 0 0 0 0,-16-2 1 0 0,8 2-84 0 0,15 4-16 0 0,-1-1 0 0 0,1 1 0 0 0,0 1 1 0 0,-1-1-1 0 0,1 1 0 0 0,-1 0 0 0 0,1 0 1 0 0,-11 1-1 0 0,6 2 0 0 0,0-1 0 0 0,0 1 0 0 0,0 0 0 0 0,-16 9-1 0 0,21-10-4 0 0,1 1 0 0 0,-1 0 0 0 0,1 1-1 0 0,-1-1 1 0 0,1 1 0 0 0,0-1-1 0 0,0 1 1 0 0,1 0 0 0 0,-1 1-1 0 0,-4 6 1 0 0,5-5-8 0 0,-1 0 1 0 0,1 0-1 0 0,0 1 1 0 0,1-1-1 0 0,-1 1 0 0 0,1-1 1 0 0,1 1-1 0 0,-1 0 0 0 0,1 0 1 0 0,0 0-1 0 0,1 0 0 0 0,-1 0 1 0 0,1 0-1 0 0,1 0 0 0 0,0 0 1 0 0,0 0-1 0 0,0 0 0 0 0,0-1 1 0 0,1 1-1 0 0,0 0 0 0 0,1-1 1 0 0,0 1-1 0 0,0-1 0 0 0,5 8 1 0 0,-4-8-7 0 0,0 0 0 0 0,1 0 0 0 0,0 0 0 0 0,1-1 0 0 0,-1 1 0 0 0,1-1 0 0 0,10 7 1 0 0,-12-10 6 0 0,0 0 1 0 0,-1 0-1 0 0,1 0 1 0 0,0-1 0 0 0,0 1-1 0 0,0-1 1 0 0,0 0 0 0 0,0 0-1 0 0,0-1 1 0 0,0 1-1 0 0,0-1 1 0 0,0 0 0 0 0,0 0-1 0 0,0 0 1 0 0,8-1-1 0 0,0-3 3 0 0,0 1-1 0 0,0-2 0 0 0,0 1 0 0 0,0-2 0 0 0,-1 0 1 0 0,0 0-1 0 0,0-1 0 0 0,-1 0 0 0 0,1-1 0 0 0,-2 0 1 0 0,1 0-1 0 0,-1-1 0 0 0,0 0 0 0 0,-1-1 0 0 0,0 0 1 0 0,-1-1-1 0 0,0 1 0 0 0,9-21 0 0 0,-14 28-17 0 0,-1 0-1 0 0,0 0 1 0 0,0 0 0 0 0,0 0-1 0 0,0-1 1 0 0,-1 1-1 0 0,1 0 1 0 0,-1 0 0 0 0,0-1-1 0 0,0 1 1 0 0,0 0-1 0 0,-1-1 1 0 0,1 1 0 0 0,-1 0-1 0 0,1 0 1 0 0,-1-1-1 0 0,0 1 1 0 0,0 0 0 0 0,-1 0-1 0 0,1 0 1 0 0,-1 0-1 0 0,-1-3 1 0 0,0 2 72 0 0,0 1 0 0 0,0-1 0 0 0,0 1 0 0 0,0 0 0 0 0,0 0 0 0 0,-1 0 0 0 0,1 0 0 0 0,-1 0 0 0 0,0 1 0 0 0,0 0 0 0 0,0 0 0 0 0,0 0 0 0 0,0 0 0 0 0,-1 0 0 0 0,-4 0 0 0 0,-8-2-9 0 0,-1-1 14 0 0,-33-3 0 0 0,34 7-37 0 0,-1 1 0 0 0,1 0 0 0 0,0 1 0 0 0,-1 1 0 0 0,-23 6 0 0 0,34-6-15 0 0,-1 0 0 0 0,1 1 0 0 0,-1 0 0 0 0,1 0 0 0 0,0 1 0 0 0,0-1 0 0 0,0 2 0 0 0,1-1 0 0 0,0 1 0 0 0,-1 0 0 0 0,2 0 0 0 0,-1 1 0 0 0,-9 11-1 0 0,10-10-7 0 0,1-1-1 0 0,0 1 1 0 0,0-1-1 0 0,0 1 1 0 0,1 0-1 0 0,0 1 1 0 0,1-1-1 0 0,-1 0 1 0 0,1 1-1 0 0,1-1 1 0 0,-1 1-1 0 0,2 0 1 0 0,-1 0-1 0 0,1-1 1 0 0,0 10-1 0 0,2-7-7 0 0,-1-1 0 0 0,1 1-1 0 0,1-1 1 0 0,0 1-1 0 0,0-1 1 0 0,1 0-1 0 0,0 0 1 0 0,1 0 0 0 0,0-1-1 0 0,0 1 1 0 0,9 9-1 0 0,-6-9 3 0 0,0 0 0 0 0,1 0 0 0 0,0-1-1 0 0,0 0 1 0 0,1 0 0 0 0,0-1 0 0 0,1-1 0 0 0,19 10-1 0 0,-21-13 51 0 0,-1 0-1 0 0,1-1 1 0 0,0 0-1 0 0,0 0 1 0 0,0-1-1 0 0,0 0 0 0 0,0-1 1 0 0,0 0-1 0 0,0 0 1 0 0,10-2-1 0 0,-7 0-119 0 0,0 0 1 0 0,-1-1-1 0 0,1 0 0 0 0,-1 0 0 0 0,0-1 1 0 0,0-1-1 0 0,14-8 0 0 0,-14 6-8 0 0,0 0 1 0 0,0-1-1 0 0,-1-1 1 0 0,0 1-1 0 0,12-15 0 0 0,-17 17 159 0 0,0 0-1 0 0,-1-1 0 0 0,0 1 0 0 0,0-1 1 0 0,-1 0-1 0 0,1 0 0 0 0,-1 0 0 0 0,-1 0 1 0 0,1 0-1 0 0,1-12 0 0 0,-4 14-39 0 0,0 0 0 0 0,0 0 0 0 0,-1 1 0 0 0,1-1 0 0 0,-1 0 0 0 0,0 1 0 0 0,-1-1 0 0 0,1 0 0 0 0,-1 1 0 0 0,0 0 0 0 0,0-1 0 0 0,0 1 0 0 0,0 0 0 0 0,-1 0 0 0 0,0 0 0 0 0,0 0 0 0 0,0 1 0 0 0,-4-4 0 0 0,0 0-32 0 0,3 2 0 0 0,1 1 0 0 0,-2 1 0 0 0,1-1 0 0 0,0 1 0 0 0,-1-1 0 0 0,1 1 0 0 0,-6-2 0 0 0,-16-7-36 0 0,6 2-102 0 0,-25-7 0 0 0,26 11 166 0 0,0 0 1 0 0,0 2-1 0 0,0 1 1 0 0,0 0-1 0 0,-1 1 0 0 0,1 1 1 0 0,-1 1-1 0 0,1 1 0 0 0,-1 0 1 0 0,-26 6-1 0 0,39-5-37 0 0,1 0 0 0 0,-1 1 0 0 0,1-1 0 0 0,0 1 0 0 0,-1 0 0 0 0,2 1 0 0 0,-1 0 0 0 0,0 0 0 0 0,1 0 0 0 0,-1 0 0 0 0,1 1 0 0 0,0 0 0 0 0,1 0 0 0 0,-1 0 0 0 0,1 1 0 0 0,0-1 0 0 0,0 1 0 0 0,1 0 0 0 0,0 0 0 0 0,0 0 0 0 0,0 1 0 0 0,1-1 0 0 0,-1 1 0 0 0,2 0 0 0 0,-1-1 0 0 0,1 1 0 0 0,-1 13 0 0 0,2-8-3 0 0,0 1-1 0 0,1-1 1 0 0,1 1-1 0 0,0-1 1 0 0,0 1-1 0 0,1-1 1 0 0,1 0 0 0 0,0 0-1 0 0,1 0 1 0 0,0-1-1 0 0,1 0 1 0 0,0 0-1 0 0,0 0 1 0 0,1-1-1 0 0,1 0 1 0 0,0 0 0 0 0,10 9-1 0 0,-13-14 7 0 0,0-1-1 0 0,0 1 1 0 0,0-2 0 0 0,1 1-1 0 0,0 0 1 0 0,-1-1 0 0 0,1 0-1 0 0,0-1 1 0 0,1 1-1 0 0,-1-1 1 0 0,0 0 0 0 0,1-1-1 0 0,-1 1 1 0 0,1-1 0 0 0,0-1-1 0 0,12 1 1 0 0,-9-2 0 0 0,-1 0 1 0 0,1 0-1 0 0,-1-1 0 0 0,0 0 1 0 0,1-1-1 0 0,-1 0 0 0 0,0-1 1 0 0,-1 1-1 0 0,1-2 0 0 0,-1 1 1 0 0,11-8-1 0 0,-6 3 107 0 0,-1-1 0 0 0,0 0 0 0 0,0-1-1 0 0,-1 0 1 0 0,15-21 0 0 0,-20 24-122 0 0,-1-1 0 0 0,1 0 0 0 0,-2 0-1 0 0,1 0 1 0 0,-1-1 0 0 0,-1 0 0 0 0,1 0 0 0 0,-2 0 0 0 0,3-16-1 0 0,-4 21 22 0 0,-1-1 0 0 0,0 0 0 0 0,0 0-1 0 0,0 0 1 0 0,-1 1 0 0 0,0-1 0 0 0,0 0-1 0 0,0 1 1 0 0,-1-1 0 0 0,0 1-1 0 0,0-1 1 0 0,-3-5 0 0 0,1 4 11 0 0,-1-1 1 0 0,0 1-1 0 0,0 1 0 0 0,-1-1 1 0 0,1 1-1 0 0,-2 0 0 0 0,-9-9 1 0 0,3 6 6 0 0,0 0 0 0 0,0 1 0 0 0,-1 1 0 0 0,1 0 1 0 0,-2 1-1 0 0,1 0 0 0 0,-1 1 0 0 0,-25-5 0 0 0,34 9-15 0 0,-1 0-1 0 0,0 0 1 0 0,0 1-1 0 0,0-1 1 0 0,0 2-1 0 0,0-1 1 0 0,1 1 0 0 0,-1 0-1 0 0,0 0 1 0 0,0 0-1 0 0,1 1 1 0 0,-1 0-1 0 0,1 1 1 0 0,-1 0 0 0 0,1 0-1 0 0,0 0 1 0 0,0 0-1 0 0,0 1 1 0 0,1 0-1 0 0,-1 1 1 0 0,1-1-1 0 0,0 1 1 0 0,0 0 0 0 0,-5 6-1 0 0,7-6-6 0 0,-1 0 0 0 0,1 0 0 0 0,0 1 0 0 0,0-1 0 0 0,0 1 0 0 0,0-1 0 0 0,1 1 0 0 0,0 0 0 0 0,1 0 0 0 0,-1 0 0 0 0,1 0 0 0 0,0 1 0 0 0,1-1 0 0 0,-1 10 0 0 0,1-10-8 0 0,1 0 0 0 0,-1 0 0 0 0,1 0 0 0 0,0 0 0 0 0,0 0 0 0 0,1 0 0 0 0,0 0 0 0 0,0 0 0 0 0,0 0 0 0 0,1-1 0 0 0,-1 1 0 0 0,1-1 0 0 0,1 0 0 0 0,-1 0 0 0 0,1 0 0 0 0,0 0 0 0 0,0-1 0 0 0,0 1 0 0 0,1-1 0 0 0,-1 0 0 0 0,1 0 0 0 0,0-1 0 0 0,1 1 0 0 0,8 3 0 0 0,-7-4 5 0 0,1 0 1 0 0,-1 0-1 0 0,1-1 0 0 0,0 0 1 0 0,0-1-1 0 0,-1 0 0 0 0,1 0 1 0 0,0-1-1 0 0,0 0 0 0 0,0 0 1 0 0,0-1-1 0 0,0 0 0 0 0,0 0 1 0 0,0-1-1 0 0,-1 0 0 0 0,1 0 1 0 0,0-1-1 0 0,-1 0 0 0 0,0 0 1 0 0,0 0-1 0 0,0-1 0 0 0,9-7 1 0 0,-3 1-2 0 0,-1 0 0 0 0,0 0 0 0 0,-1-1 0 0 0,0-1 0 0 0,-1 0 1 0 0,0 0-1 0 0,-1-1 0 0 0,-1 0 0 0 0,0-1 0 0 0,10-22 0 0 0,-16 31 11 0 0,-1 1 1 0 0,0 0-1 0 0,0-1 0 0 0,0 1 1 0 0,0-1-1 0 0,-1 0 0 0 0,0 1 0 0 0,0-1 1 0 0,0 1-1 0 0,0-1 0 0 0,-1 0 0 0 0,0 1 1 0 0,0-1-1 0 0,0 1 0 0 0,0 0 1 0 0,-1-1-1 0 0,1 1 0 0 0,-1 0 0 0 0,0 0 1 0 0,-1 0-1 0 0,1 0 0 0 0,-1 0 1 0 0,0 0-1 0 0,0 1 0 0 0,-3-4 0 0 0,-2 0 19 0 0,0 0 0 0 0,-1 1 0 0 0,1 0 0 0 0,-1 1 0 0 0,-1 0 0 0 0,1 0 0 0 0,-1 1 0 0 0,0 0 0 0 0,0 0 0 0 0,0 1 0 0 0,-16-2 0 0 0,11 3-9 0 0,-1 0-1 0 0,1 1 0 0 0,0 1 0 0 0,-1 0 1 0 0,-21 4-1 0 0,29-3-7 0 0,1 1 1 0 0,-1 0 0 0 0,0 0-1 0 0,0 0 1 0 0,1 1 0 0 0,0 0-1 0 0,-1 1 1 0 0,1 0 0 0 0,0 0-1 0 0,1 0 1 0 0,-1 1-1 0 0,-6 6 1 0 0,9-6-8 0 0,0 0 0 0 0,0 0 0 0 0,1 1 0 0 0,0-1 0 0 0,0 1-1 0 0,0 0 1 0 0,0 0 0 0 0,1 0 0 0 0,0 0 0 0 0,0 0 0 0 0,1 0 0 0 0,-2 12 0 0 0,2-8-13 0 0,1 1 0 0 0,-1 0 0 0 0,2-1 0 0 0,-1 1 0 0 0,2-1 0 0 0,4 20 0 0 0,-3-20 1 0 0,0 0-1 0 0,1-1 1 0 0,1 0-1 0 0,0 0 1 0 0,0 0-1 0 0,0-1 1 0 0,1 1-1 0 0,0-2 1 0 0,1 1-1 0 0,0 0 1 0 0,0-1-1 0 0,1-1 0 0 0,0 1 1 0 0,0-1-1 0 0,0 0 1 0 0,13 6-1 0 0,-13-8-2 0 0,0-1 0 0 0,0 0-1 0 0,0 0 1 0 0,0 0-1 0 0,0-1 1 0 0,1 0-1 0 0,-1-1 1 0 0,1 0 0 0 0,-1 0-1 0 0,1-1 1 0 0,0 0-1 0 0,-1 0 1 0 0,1-1 0 0 0,9-2-1 0 0,-15 2 14 0 0,4-1 2 0 0,1 0 0 0 0,-1 0 0 0 0,1-1 0 0 0,-1 0 0 0 0,13-7 0 0 0,-4 0 2 0 0,-12 8 0 0 0,1-1 0 0 0,-1 0 0 0 0,0 0 0 0 0,0 0 0 0 0,0 0 0 0 0,3-4 0 0 0,0-1 0 0 0,0-1 0 0 0,-1 1 0 0 0,-1-1 0 0 0,6-10 0 0 0,-9 16 0 0 0,-1-1 0 0 0,1 0 0 0 0,-1-1 0 0 0,0 1 0 0 0,0 0 0 0 0,0 0 0 0 0,-1 0 0 0 0,1-1 0 0 0,-1 1 0 0 0,0 0 0 0 0,0-1 0 0 0,-2-5 0 0 0,1 3 11 0 0,0-1-1 0 0,-1 1 0 0 0,0 0 1 0 0,0 0-1 0 0,-1 0 1 0 0,0 0-1 0 0,0 1 1 0 0,0-1-1 0 0,-1 1 1 0 0,0 0-1 0 0,-8-10 0 0 0,5 8 6 0 0,-1 1 0 0 0,0-1 0 0 0,0 2 0 0 0,0-1 0 0 0,0 1 0 0 0,-1 1 0 0 0,-13-7 0 0 0,16 9-10 0 0,0 0-1 0 0,0 1 0 0 0,-1 0 0 0 0,1 0 0 0 0,-1 0 0 0 0,0 1 0 0 0,-9-1 1 0 0,11 2-3 0 0,-1 1 0 0 0,1-1 1 0 0,0 1-1 0 0,-1 0 0 0 0,1 1 1 0 0,0-1-1 0 0,0 1 0 0 0,0 0 1 0 0,-9 5-1 0 0,9-4-5 0 0,-1 0 1 0 0,1 1-1 0 0,1 0 1 0 0,-1-1-1 0 0,0 1 0 0 0,1 1 1 0 0,0-1-1 0 0,0 1 1 0 0,0 0-1 0 0,1 0 0 0 0,-1 0 1 0 0,1 0-1 0 0,-4 9 0 0 0,3-2-8 0 0,-1 0 0 0 0,2 1-1 0 0,0 0 1 0 0,0-1-1 0 0,-1 20 1 0 0,4-19-14 0 0,0-1 1 0 0,1 1-1 0 0,0 0 1 0 0,1-1-1 0 0,7 24 0 0 0,-7-30 13 0 0,1 0-1 0 0,0-1 0 0 0,1 1 0 0 0,-1-1 1 0 0,1 0-1 0 0,0 0 0 0 0,1 0 0 0 0,-1 0 1 0 0,1-1-1 0 0,5 5 0 0 0,-7-7 5 0 0,0-1-1 0 0,0 1 1 0 0,0 0-1 0 0,0-1 1 0 0,0 0 0 0 0,0 0-1 0 0,0 0 1 0 0,1 0-1 0 0,-1 0 1 0 0,0-1-1 0 0,1 1 1 0 0,-1-1 0 0 0,1 0-1 0 0,-1 0 1 0 0,4 0-1 0 0,1-1-5 0 0,-1 0-1 0 0,1 0 1 0 0,-1-1-1 0 0,0 0 1 0 0,14-5-1 0 0,-8 1 12 0 0,-1-1 0 0 0,1-1 1 0 0,-1 0-1 0 0,0 0 0 0 0,-1-1 0 0 0,18-18 0 0 0,-16 12 2 0 0,1-1 0 0 0,-2 0 1 0 0,0 0-1 0 0,11-23 0 0 0,-19 32 0 0 0,-1 0-1 0 0,0-1 0 0 0,0 1 1 0 0,-1-1-1 0 0,3-13 0 0 0,-4 17 8 0 0,0-1 0 0 0,-1 1-1 0 0,0-1 1 0 0,0 1-1 0 0,0 0 1 0 0,-1-1-1 0 0,0 1 1 0 0,1 0-1 0 0,-1-1 1 0 0,-1 1-1 0 0,-2-7 1 0 0,1 6 7 0 0,0 0 0 0 0,0 0 1 0 0,0-1-1 0 0,-1 2 0 0 0,0-1 0 0 0,0 0 1 0 0,-1 1-1 0 0,1 0 0 0 0,-1 0 0 0 0,0 0 0 0 0,0 1 1 0 0,0-1-1 0 0,0 1 0 0 0,-1 1 0 0 0,-8-5 1 0 0,-1 2 10 0 0,0 1 0 0 0,0 0-1 0 0,0 1 1 0 0,0 1 0 0 0,-18-1 0 0 0,23 3-15 0 0,-1 0-1 0 0,0 0 1 0 0,1 1 0 0 0,-1 1-1 0 0,1 0 1 0 0,0 0 0 0 0,-1 1-1 0 0,-18 8 1 0 0,23-9-8 0 0,1 1 0 0 0,-1 0 1 0 0,0 0-1 0 0,1 1 0 0 0,0 0 1 0 0,-1 0-1 0 0,2 0 0 0 0,-1 0 1 0 0,0 1-1 0 0,1 0 0 0 0,0 0 1 0 0,0 0-1 0 0,0 0 0 0 0,1 1 1 0 0,-6 10-1 0 0,7-9-12 0 0,1 0 0 0 0,-1-1 0 0 0,1 1-1 0 0,0 0 1 0 0,1 0 0 0 0,-1 0 0 0 0,2-1 0 0 0,0 12 0 0 0,1-8-3 0 0,-1 0-1 0 0,2 0 1 0 0,-1 0 0 0 0,9 19 0 0 0,-9-24 1 0 0,1 1 0 0 0,0-1 0 0 0,1 0 0 0 0,-1 0 1 0 0,1-1-1 0 0,0 1 0 0 0,0-1 0 0 0,1 0 0 0 0,-1 0 1 0 0,1 0-1 0 0,9 6 0 0 0,-10-8 9 0 0,-1 0 0 0 0,1-1 1 0 0,0 1-1 0 0,0-1 0 0 0,0 1 0 0 0,-1-1 0 0 0,1 0 1 0 0,0-1-1 0 0,1 1 0 0 0,-1-1 0 0 0,0 1 1 0 0,0-1-1 0 0,0 0 0 0 0,0-1 0 0 0,0 1 0 0 0,0-1 1 0 0,0 0-1 0 0,5-1 0 0 0,-2-1 3 0 0,1-1 0 0 0,-1 1 0 0 0,0-1 0 0 0,0-1 0 0 0,0 1 0 0 0,0-1 0 0 0,7-8 0 0 0,3-4 0 0 0,18-24 0 0 0,-32 36 1 0 0,1 0-1 0 0,-1 1 0 0 0,0-1 1 0 0,0-1-1 0 0,-1 1 0 0 0,0 0 1 0 0,0-1-1 0 0,0 1 1 0 0,0-1-1 0 0,-1 1 0 0 0,0-1 1 0 0,0 0-1 0 0,-1-7 0 0 0,0 9 7 0 0,0 0-1 0 0,0-1 1 0 0,-1 1-1 0 0,0 0 1 0 0,0-1-1 0 0,0 1 1 0 0,0 0-1 0 0,0 0 1 0 0,-1 0-1 0 0,0 0 0 0 0,0 0 1 0 0,0 0-1 0 0,-1 1 1 0 0,1-1-1 0 0,-1 1 1 0 0,0-1-1 0 0,1 1 1 0 0,-5-3-1 0 0,0 1 2 0 0,0 0-1 0 0,1 1 1 0 0,-1 0-1 0 0,-1 1 1 0 0,1-1 0 0 0,-1 1-1 0 0,1 1 1 0 0,-1-1-1 0 0,0 1 1 0 0,0 1-1 0 0,0 0 1 0 0,-13-1 0 0 0,15 1 14 0 0,-1 1 1 0 0,1 0 0 0 0,0 1 0 0 0,-1-1 0 0 0,1 1 0 0 0,0 1 0 0 0,-1-1 0 0 0,1 1 0 0 0,0 0 0 0 0,0 0 0 0 0,0 1 0 0 0,1 0-1 0 0,-1 0 1 0 0,1 0 0 0 0,-1 1 0 0 0,-7 6 0 0 0,9-6-43 0 0,1 1 0 0 0,0-1 0 0 0,0 1 0 0 0,0 0 1 0 0,0 0-1 0 0,0 0 0 0 0,1 0 0 0 0,0 0 0 0 0,0 1 0 0 0,1-1 0 0 0,0 1 0 0 0,-1-1 0 0 0,2 1 0 0 0,-1 0 1 0 0,1-1-1 0 0,0 11 0 0 0,1-5 0 0 0,0 1-1 0 0,1 0 1 0 0,0-1 0 0 0,1 1 0 0 0,0-1 0 0 0,1 0-1 0 0,5 11 1 0 0,-5-13 11 0 0,0 0-1 0 0,1 0 1 0 0,0 0 0 0 0,0-1-1 0 0,1 0 1 0 0,0 0 0 0 0,1 0-1 0 0,10 9 1 0 0,-14-14 9 0 0,5 3-12 0 0,1 1 1 0 0,13 7-1 0 0,-19-13 7 0 0,1 1 0 0 0,0 0 0 0 0,0-1 0 0 0,0 0 1 0 0,1 0-1 0 0,-1 0 0 0 0,0 0 0 0 0,0-1 0 0 0,6 1 0 0 0,-1-2-2 0 0,-1 1 1 0 0,0-2-1 0 0,1 1 0 0 0,-1-1 0 0 0,0 0 1 0 0,0-1-1 0 0,0 0 0 0 0,15-7 1 0 0,-11 3-5 0 0,-1 0 0 0 0,0 0 1 0 0,0-1-1 0 0,19-19 1 0 0,-22 18 9 0 0,-1 0 0 0 0,1-1 0 0 0,-1 0 1 0 0,-1 0-1 0 0,0 0 0 0 0,-1-1 0 0 0,1 0 0 0 0,-2 0 0 0 0,0-1 1 0 0,0 1-1 0 0,-1-1 0 0 0,2-19 0 0 0,-4 27 5 0 0,-1-1 0 0 0,0 1 1 0 0,0 0-1 0 0,-1 0 0 0 0,1-1 0 0 0,-1 1 0 0 0,0 0 0 0 0,0 0 0 0 0,0 0 0 0 0,0 0 1 0 0,-1 0-1 0 0,-2-5 0 0 0,0 3 8 0 0,0-1 1 0 0,0 1-1 0 0,-1 0 0 0 0,0 0 1 0 0,-9-9-1 0 0,8 9-6 0 0,-1 1 0 0 0,1 0 0 0 0,-1 0 0 0 0,-1 0 0 0 0,1 1 0 0 0,0 0 0 0 0,-1 0 0 0 0,0 1 0 0 0,0 0 0 0 0,0 0 0 0 0,0 1 0 0 0,-10-2 0 0 0,13 4-6 0 0,0-1 0 0 0,0 1 0 0 0,-1 0-1 0 0,1 0 1 0 0,0 1 0 0 0,0 0-1 0 0,0-1 1 0 0,1 2 0 0 0,-1-1 0 0 0,0 1-1 0 0,0-1 1 0 0,0 1 0 0 0,1 0-1 0 0,-1 1 1 0 0,1-1 0 0 0,0 1 0 0 0,0 0-1 0 0,0 0 1 0 0,0 0 0 0 0,0 1-1 0 0,-5 6 1 0 0,4-5-4 0 0,1 1 1 0 0,-1 0-1 0 0,1 0 0 0 0,0 0 0 0 0,0 1 1 0 0,1-1-1 0 0,0 1 0 0 0,0 0 0 0 0,0 0 1 0 0,1 0-1 0 0,0 0 0 0 0,1 0 0 0 0,-1 0 1 0 0,2 1-1 0 0,-1 8 0 0 0,1 1-25 0 0,0 1 0 0 0,5 24 0 0 0,-4-37 24 0 0,0 0 0 0 0,0 0 0 0 0,1-1 0 0 0,-1 1 0 0 0,1 0 1 0 0,0-1-1 0 0,0 1 0 0 0,1-1 0 0 0,-1 0 0 0 0,1 0 0 0 0,0 0 0 0 0,0 0 0 0 0,4 4 0 0 0,-3-5 0 0 0,0 1-1 0 0,0-1 1 0 0,0 0 0 0 0,1 0-1 0 0,7 4 1 0 0,-9-6 3 0 0,-1-1 0 0 0,1 1-1 0 0,0 0 1 0 0,-1-1 0 0 0,1 0-1 0 0,0 0 1 0 0,0 1 0 0 0,-1-2 0 0 0,1 1-1 0 0,0 0 1 0 0,0 0 0 0 0,-1-1-1 0 0,4-1 1 0 0,1 0-16 0 0,-1 0 0 0 0,-1-1 1 0 0,1 0-1 0 0,0 0 0 0 0,-1 0 0 0 0,1-1 0 0 0,-1 1 0 0 0,0-2 1 0 0,0 1-1 0 0,-1 0 0 0 0,1-1 0 0 0,6-9 0 0 0,-4 4 1 0 0,1-1-1 0 0,-1-1 1 0 0,-1 0 0 0 0,0 0-1 0 0,5-15 1 0 0,-10 24 34 0 0,0 0 0 0 0,-1 0 1 0 0,1 1-1 0 0,-1-1 0 0 0,0 0 0 0 0,0 0 0 0 0,0 1 1 0 0,0-1-1 0 0,-1 0 0 0 0,1 0 0 0 0,-1 1 0 0 0,1-1 0 0 0,-1 0 1 0 0,0 1-1 0 0,0-1 0 0 0,-2-3 0 0 0,1 3-2 0 0,0-1 0 0 0,0 0 0 0 0,-1 1 0 0 0,1-1 0 0 0,-1 1 0 0 0,0 0-1 0 0,0 0 1 0 0,0 0 0 0 0,-1 0 0 0 0,-3-3 0 0 0,4 5-11 0 0,1-1 0 0 0,-1 0-1 0 0,1 0 1 0 0,-1 1 0 0 0,0 0 0 0 0,0-1-1 0 0,0 1 1 0 0,1 0 0 0 0,-1 1-1 0 0,0-1 1 0 0,0 0 0 0 0,0 1 0 0 0,0-1-1 0 0,-1 1 1 0 0,1 0 0 0 0,0 0 0 0 0,0 1-1 0 0,0-1 1 0 0,-3 1 0 0 0,1 0 12 0 0,1 0 0 0 0,-1 0-1 0 0,0 1 1 0 0,1-1 0 0 0,0 1 0 0 0,-1 0 0 0 0,1 1 0 0 0,0-1 0 0 0,0 1 0 0 0,0-1 0 0 0,0 1-1 0 0,0 0 1 0 0,1 1 0 0 0,0-1 0 0 0,-1 1 0 0 0,1-1 0 0 0,0 1 0 0 0,1 0 0 0 0,-1 0 0 0 0,1 0 0 0 0,0 1-1 0 0,0-1 1 0 0,0 1 0 0 0,-2 6 0 0 0,2 2-37 0 0,0 0 1 0 0,0 0-1 0 0,2 1 0 0 0,0 14 0 0 0,0-10-208 0 0,0-16 227 0 0,0 0 1 0 0,0 0 0 0 0,0 0-1 0 0,0 0 1 0 0,0 0 0 0 0,1 0-1 0 0,-1 0 1 0 0,1 0 0 0 0,-1 0-1 0 0,1 0 1 0 0,0 0 0 0 0,0 0-1 0 0,0 0 1 0 0,0 0 0 0 0,0-1-1 0 0,0 1 1 0 0,0 0 0 0 0,1-1-1 0 0,-1 1 1 0 0,1-1 0 0 0,-1 1-1 0 0,1-1 1 0 0,-1 0 0 0 0,1 0-1 0 0,2 2 1 0 0,-3-3-1 0 0,-1 0 1 0 0,1 1-1 0 0,0-1 0 0 0,0 1 1 0 0,-1-1-1 0 0,1 0 0 0 0,0 0 1 0 0,0 1-1 0 0,0-1 0 0 0,-1 0 0 0 0,1 0 1 0 0,0 0-1 0 0,0 0 0 0 0,0 0 1 0 0,-1 0-1 0 0,1 0 0 0 0,0 0 1 0 0,0 0-1 0 0,0-1 0 0 0,-1 1 0 0 0,1 0 1 0 0,0 0-1 0 0,0-1 0 0 0,2 0-53 0 0,3-1 6 0 0,-1 0 0 0 0,1 0-1 0 0,-1 0 1 0 0,0-1 0 0 0,1 0 0 0 0,-1 0-1 0 0,-1 0 1 0 0,1-1 0 0 0,0 1 0 0 0,-1-1 0 0 0,0 0-1 0 0,0 0 1 0 0,4-5 0 0 0,0-1 84 0 0,-1-1 0 0 0,0 1 0 0 0,0-1 0 0 0,9-23-1 0 0,-13 26 21 0 0,-1 0 0 0 0,0 1-1 0 0,0-1 1 0 0,-1 0-1 0 0,0 0 1 0 0,-1 0 0 0 0,0-14-1 0 0,0 16 23 0 0,-1 0 1 0 0,1 0-1 0 0,-1 1 0 0 0,0-1 0 0 0,-1 0 0 0 0,0 1 0 0 0,0-1 0 0 0,0 1 1 0 0,0 0-1 0 0,-1 0 0 0 0,-4-7 0 0 0,-1 1-77 0 0,6 8 0 0 0,-1-1 0 0 0,0 1 0 0 0,1 0 0 0 0,-1 0 0 0 0,0 0 0 0 0,-7-5 0 0 0,0 2-57 0 0,1 0 0 0 0,-1 1 0 0 0,-17-7 0 0 0,23 11 38 0 0,-1 0 0 0 0,1 0 0 0 0,-1 0 0 0 0,0 0 0 0 0,1 1 0 0 0,-1-1 0 0 0,0 1 0 0 0,0 1 0 0 0,1-1 0 0 0,-1 1 0 0 0,-6 1 0 0 0,6-1 19 0 0,-1 0 0 0 0,1 1 0 0 0,0 0 0 0 0,0 0 0 0 0,0 0 0 0 0,0 1 0 0 0,1 0 0 0 0,-1-1 0 0 0,1 2 0 0 0,-1-1 0 0 0,1 0 0 0 0,0 1 0 0 0,0 0 0 0 0,0 0 0 0 0,1 0 0 0 0,0 0 0 0 0,0 1 0 0 0,0-1 0 0 0,0 1 0 0 0,0 0 0 0 0,1 0 0 0 0,-3 8 0 0 0,0 8-27 0 0,-6 40-1 0 0,11-53 21 0 0,0 0-1 0 0,0 0 0 0 0,0 1 0 0 0,1-1 0 0 0,1 0 0 0 0,-1 0 0 0 0,1 0 1 0 0,4 11-1 0 0,-4-15 3 0 0,0 3-9 0 0,1-1-1 0 0,0 0 1 0 0,0 0-1 0 0,0 0 1 0 0,6 8-1 0 0,-7-11 12 0 0,0-1 0 0 0,0 0 0 0 0,0 0 0 0 0,0 0 0 0 0,0-1-1 0 0,1 1 1 0 0,-1 0 0 0 0,1-1 0 0 0,-1 0 0 0 0,1 1 0 0 0,-1-1-1 0 0,1 0 1 0 0,0 0 0 0 0,-1-1 0 0 0,1 1 0 0 0,0 0 0 0 0,0-1-1 0 0,0 0 1 0 0,4 1 0 0 0,-4-2 3 0 0,1 1 0 0 0,-1-1 0 0 0,1 0 0 0 0,-1 0 0 0 0,0 0 0 0 0,1 0 0 0 0,-1 0 0 0 0,0-1 0 0 0,0 1 0 0 0,0-1 0 0 0,0 0 0 0 0,0 0 0 0 0,0 0 0 0 0,-1 0 0 0 0,1-1 0 0 0,-1 1 0 0 0,1-1 0 0 0,1-3 0 0 0,1 0 0 0 0,0 0 0 0 0,-1-1 0 0 0,0 0 0 0 0,0 0 0 0 0,-1 0 0 0 0,5-15 0 0 0,-6 16 7 0 0,-1-1 0 0 0,-1 1 0 0 0,1-1 0 0 0,-1 0 0 0 0,0 1-1 0 0,-1-1 1 0 0,0 1 0 0 0,0-1 0 0 0,0 1 0 0 0,-1-1 0 0 0,-3-8 0 0 0,3 11 4 0 0,0 0 1 0 0,0 0-1 0 0,-1 0 0 0 0,0 1 1 0 0,0-1-1 0 0,0 1 0 0 0,0 0 1 0 0,0-1-1 0 0,-1 2 0 0 0,0-1 1 0 0,-4-3-1 0 0,3 3 4 0 0,0 0-1 0 0,-1 0 1 0 0,1 0 0 0 0,-1 1-1 0 0,0 0 1 0 0,0 0-1 0 0,-10-2 1 0 0,7 3-10 0 0,1 0-1 0 0,-1 1 1 0 0,1 0-1 0 0,-1 0 1 0 0,1 1 0 0 0,-10 1-1 0 0,14-1-2 0 0,-1 1 1 0 0,1-1-1 0 0,0 1 0 0 0,0 0 1 0 0,1-1-1 0 0,-1 2 0 0 0,0-1 0 0 0,1 0 1 0 0,-1 1-1 0 0,1 0 0 0 0,0 0 1 0 0,0 0-1 0 0,-6 6 0 0 0,7-5-8 0 0,-1 0-1 0 0,1 0 1 0 0,-1 0 0 0 0,1 0-1 0 0,0 0 1 0 0,1 0 0 0 0,-1 0-1 0 0,1 1 1 0 0,-1-1 0 0 0,1 1-1 0 0,0 8 1 0 0,1-6-3 0 0,0 0-1 0 0,0 0 1 0 0,1 0-1 0 0,0 0 1 0 0,0-1-1 0 0,1 1 1 0 0,3 10-1 0 0,-2-11-1 0 0,-1 0 0 0 0,1 0 0 0 0,-1-1 0 0 0,2 1-1 0 0,-1-1 1 0 0,1 0 0 0 0,0 0 0 0 0,0 0 0 0 0,0 0 0 0 0,0 0-1 0 0,1-1 1 0 0,0 0 0 0 0,0 0 0 0 0,0 0 0 0 0,0-1 0 0 0,1 0 0 0 0,0 0-1 0 0,-1 0 1 0 0,1-1 0 0 0,0 0 0 0 0,6 2 0 0 0,-5-2-10 0 0,0-1 1 0 0,0 0-1 0 0,0 0 1 0 0,0 0-1 0 0,0-1 1 0 0,0 0-1 0 0,0 0 1 0 0,0-1-1 0 0,0 0 1 0 0,0 0-1 0 0,0-1 1 0 0,-1 0-1 0 0,1 0 1 0 0,11-5-1 0 0,-6 1-14 0 0,-1 0-1 0 0,1-1 0 0 0,-1 0 0 0 0,-1 0 0 0 0,1-1 0 0 0,-1-1 0 0 0,10-10 0 0 0,-18 15 30 0 0,1 0 0 0 0,0 1 0 0 0,-1-1 0 0 0,0 0 0 0 0,3-6 0 0 0,-4 9 5 0 0,-1 0-1 0 0,1 0 0 0 0,-1 0 1 0 0,1-1-1 0 0,-1 1 0 0 0,1 0 1 0 0,-1 0-1 0 0,0-1 0 0 0,0 1 1 0 0,0 0-1 0 0,0-1 0 0 0,0 1 1 0 0,0 0-1 0 0,0 0 1 0 0,0-1-1 0 0,0 1 0 0 0,-1 0 1 0 0,1 0-1 0 0,0-1 0 0 0,-1 1 1 0 0,0-2-1 0 0,-5-5 24 0 0,5 6-15 0 0,0 1 0 0 0,0 0-1 0 0,1 0 1 0 0,-1-1 0 0 0,0 1 0 0 0,0 0 0 0 0,0 0 0 0 0,-1 0-1 0 0,1 0 1 0 0,0 1 0 0 0,0-1 0 0 0,0 0 0 0 0,-3-1-1 0 0,-16-5 24 0 0,-1 0 0 0 0,1 2 0 0 0,-1 0 0 0 0,-27-2 0 0 0,14 2 22 0 0,25 3-41 0 0,-1 0 0 0 0,0 1 0 0 0,0 1 0 0 0,-12 0-1 0 0,14 0 5 0 0,0 1-1 0 0,0 0 0 0 0,0 1 0 0 0,0 0 1 0 0,1 0-1 0 0,-1 1 0 0 0,-7 3 0 0 0,12-4 9 0 0,0-1-1 0 0,0 1 1 0 0,0 0-1 0 0,1 0 1 0 0,-1 0-1 0 0,1 1 1 0 0,-1-1 0 0 0,1 0-1 0 0,0 1 1 0 0,0 0-1 0 0,0-1 1 0 0,0 1-1 0 0,1 0 1 0 0,-1 0-1 0 0,1 0 1 0 0,0 0-1 0 0,0 0 1 0 0,0 1-1 0 0,0-1 1 0 0,-1 5-1 0 0,2-2 14 0 0,0 1-1 0 0,0-1 1 0 0,1 0-1 0 0,0 1 1 0 0,0-1-1 0 0,4 12 1 0 0,0 2-272 0 0,-4-12 121 0 0,2 0-1 0 0,-1 0 0 0 0,1 0 0 0 0,0-1 0 0 0,0 1 0 0 0,1-1 1 0 0,5 8-1 0 0,-6-11 65 0 0,1 1 1 0 0,-1-1-1 0 0,1 0 1 0 0,0 0-1 0 0,0 0 0 0 0,0 0 1 0 0,1 0-1 0 0,-1-1 1 0 0,1 0-1 0 0,0 0 1 0 0,5 2-1 0 0,-1-1 51 0 0,0-1 0 0 0,0 0 0 0 0,0 0 0 0 0,10 1 0 0 0,-14-3 0 0 0,-1-1 0 0 0,0 0 0 0 0,1 0 0 0 0,-1 0 0 0 0,1-1 0 0 0,-1 1 0 0 0,0-1 0 0 0,1 0 0 0 0,-1-1 0 0 0,0 1 0 0 0,5-3 0 0 0,1 0-221 0 0,0-1 0 0 0,-1-1 0 0 0,1 0 0 0 0,-1 0-1 0 0,-1-1 1 0 0,1 0 0 0 0,12-13 0 0 0,-16 15 126 0 0,-1 1 4 0 0,0 0 1 0 0,0-1 0 0 0,0 1 0 0 0,-1-1-1 0 0,1 0 1 0 0,-1 1 0 0 0,0-2 0 0 0,0 1-1 0 0,-1 0 1 0 0,3-8 0 0 0,-5 11 84 0 0,1 0 2 0 0,0 0-1 0 0,0 0 1 0 0,0 0-1 0 0,-1 0 1 0 0,1 0 0 0 0,-1 0-1 0 0,0 0 1 0 0,1-1 0 0 0,-1 1-1 0 0,0 0 1 0 0,0 0 0 0 0,-1 0-1 0 0,1 0 1 0 0,0-1-1 0 0,-1 1 1 0 0,1 0 0 0 0,-1 0-1 0 0,0 0 1 0 0,1 0 0 0 0,-1 0-1 0 0,0 0 1 0 0,0 0 0 0 0,-3-3-1 0 0,2 3 6 0 0,0 1 0 0 0,0-1 0 0 0,0 0 0 0 0,0 1 0 0 0,-1-1 0 0 0,1 1-1 0 0,-1 0 1 0 0,-3-2 0 0 0,-4-1 51 0 0,2 0-40 0 0,0 3-104 0 0,6 1-389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15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24575,'0'1'0,"0"1"0,1-1 0,-1 0 0,0 0 0,1 1 0,-1-1 0,1 0 0,-1 0 0,1 1 0,0-1 0,0 0 0,-1 0 0,1 0 0,0 0 0,0 0 0,0 0 0,0 0 0,0 0 0,0-1 0,0 1 0,0 0 0,1 0 0,-1-1 0,0 1 0,0-1 0,1 1 0,-1-1 0,0 0 0,0 1 0,2-1 0,7 2 0,-1-1 0,1 0 0,11 0 0,-12-1 0,220 0 99,-101-1-1563,-112 1-5362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4:15.2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123 310 1840 0 0,'1'8'160'0'0,"3"8"201"0"0,-4-12 951 0 0,1-1 0 0 0,0 1 0 0 0,0-1 0 0 0,0 1 0 0 0,1-1 0 0 0,-1 1 0 0 0,4 4 0 0 0,-4-6-1182 0 0,1 0 0 0 0,0 0-1 0 0,0 0 1 0 0,0 0 0 0 0,0 0 0 0 0,0-1-1 0 0,0 1 1 0 0,0-1 0 0 0,0 1 0 0 0,1-1 0 0 0,-1 0-1 0 0,1 1 1 0 0,-1-1 0 0 0,1-1 0 0 0,-1 1-1 0 0,1 0 1 0 0,0-1 0 0 0,-1 1 0 0 0,1-1 0 0 0,0 0-1 0 0,4 0 1 0 0,-1 0-162 0 0,-1-1 0 0 0,1 0-1 0 0,-1-1 1 0 0,0 1 0 0 0,0-1-1 0 0,1 0 1 0 0,-1-1 0 0 0,0 1-1 0 0,6-5 1 0 0,-8 4 46 0 0,0 1 1 0 0,0 0-1 0 0,0-1 0 0 0,0 0 0 0 0,-1 0 1 0 0,1 0-1 0 0,-1 0 0 0 0,0 0 1 0 0,0 0-1 0 0,2-5 0 0 0,-3 6 83 0 0,0 0 0 0 0,0-1-1 0 0,0 1 1 0 0,0 0 0 0 0,-1-1 0 0 0,1 1-1 0 0,-1-1 1 0 0,1 1 0 0 0,-1 0-1 0 0,0-1 1 0 0,0 1 0 0 0,0-1-1 0 0,0 1 1 0 0,-1-1 0 0 0,1 1-1 0 0,-2-5 1 0 0,0 2 112 0 0,1 2-24 0 0,0 0 1 0 0,-1-1-1 0 0,1 1 0 0 0,-1 0 0 0 0,0 0 0 0 0,0 0 0 0 0,0 0 0 0 0,0 0 1 0 0,0 0-1 0 0,-1 1 0 0 0,1-1 0 0 0,-4-2 0 0 0,-7-4 618 0 0,11 7-670 0 0,-1 0-1 0 0,1 0 1 0 0,-1 1-1 0 0,0-1 1 0 0,0 1 0 0 0,1 0-1 0 0,-5-2 1 0 0,0 1 155 0 0,0 0 0 0 0,-1 0 1 0 0,1 1-1 0 0,-12-1 0 0 0,16 2-231 0 0,0 1 0 0 0,0-1 0 0 0,-1 1 1 0 0,1-1-1 0 0,0 1 0 0 0,0 0 0 0 0,0 0 0 0 0,0 0 0 0 0,0 1 1 0 0,1-1-1 0 0,-1 1 0 0 0,0-1 0 0 0,-3 4 0 0 0,3-2-40 0 0,-1 1-1 0 0,1-1 0 0 0,0 1 0 0 0,0 0 0 0 0,0 0 1 0 0,1 0-1 0 0,-1 0 0 0 0,1 0 0 0 0,0 0 1 0 0,0 1-1 0 0,1-1 0 0 0,-1 1 0 0 0,1-1 0 0 0,0 1 1 0 0,0 0-1 0 0,1-1 0 0 0,-1 6 0 0 0,1-2 1 0 0,0-1 0 0 0,0 1 1 0 0,0-1-1 0 0,1 1 0 0 0,0-1 0 0 0,1 0 0 0 0,0 1 0 0 0,0-1 0 0 0,0 0 0 0 0,5 8 0 0 0,-3-7-18 0 0,1 1-7 0 0,0 0-1 0 0,0 0 0 0 0,8 10 1 0 0,-11-16 6 0 0,1-1 0 0 0,-1 1 0 0 0,1-1 0 0 0,0 0 0 0 0,-1 0 0 0 0,1 0-1 0 0,0 0 1 0 0,0 0 0 0 0,0-1 0 0 0,1 1 0 0 0,-1-1 0 0 0,0 0 0 0 0,5 1 0 0 0,-3-1-11 0 0,0 0 0 0 0,0 0 0 0 0,0 0 0 0 0,1-1-1 0 0,-1 0 1 0 0,0 0 0 0 0,0 0 0 0 0,0-1 0 0 0,1 1 0 0 0,-1-1 0 0 0,0-1-1 0 0,0 1 1 0 0,0-1 0 0 0,9-4 0 0 0,-4 2-7 0 0,-1-1 1 0 0,1-1-1 0 0,-1 0 1 0 0,0 0-1 0 0,-1-1 0 0 0,0 0 1 0 0,0 0-1 0 0,0-1 1 0 0,-1 0-1 0 0,0 0 1 0 0,0-1-1 0 0,-1 0 0 0 0,0 0 1 0 0,-1-1-1 0 0,0 1 1 0 0,-1-1-1 0 0,0 0 1 0 0,6-20-1 0 0,-8 22 33 0 0,-1-1 0 0 0,0 1 0 0 0,0-1 0 0 0,-1 1 0 0 0,0-1 0 0 0,0 1-1 0 0,-1-1 1 0 0,0 1 0 0 0,0-1 0 0 0,-5-12 0 0 0,4 15 16 0 0,0 0-1 0 0,-1 1 1 0 0,0-1 0 0 0,0 1-1 0 0,0 0 1 0 0,-1 0 0 0 0,1 0-1 0 0,-1 0 1 0 0,-1 0 0 0 0,1 1-1 0 0,-1 0 1 0 0,1 0 0 0 0,-1 0-1 0 0,-10-6 1 0 0,5 6 158 0 0,1-1 0 0 0,-1 1 1 0 0,0 1-1 0 0,0 0 0 0 0,0 0 1 0 0,0 1-1 0 0,-13-2 0 0 0,17 4-142 0 0,1-1 1 0 0,-1 1-1 0 0,0 0 0 0 0,0 0 1 0 0,1 1-1 0 0,-1-1 0 0 0,0 1 0 0 0,1 1 1 0 0,-1-1-1 0 0,1 1 0 0 0,-1 0 0 0 0,1 0 1 0 0,0 0-1 0 0,-8 5 0 0 0,2 2-3 0 0,-21 19-1 0 0,28-23-41 0 0,0-1 0 0 0,1 0 0 0 0,0 1 0 0 0,-1 0 1 0 0,2 0-1 0 0,-1 0 0 0 0,0 0 0 0 0,-1 6 0 0 0,1-2 0 0 0,0 0 0 0 0,0 0 0 0 0,1 0 0 0 0,0 0 0 0 0,1 1 0 0 0,0-1 0 0 0,0 0 0 0 0,1 1 0 0 0,1-1 0 0 0,1 13 0 0 0,0-12-32 0 0,0 1-1 0 0,2-1 1 0 0,-1 1-1 0 0,1-1 1 0 0,0 0-1 0 0,1 0 1 0 0,0-1-1 0 0,8 10 1 0 0,-10-15 14 0 0,0 0 0 0 0,0 0 0 0 0,0-1 0 0 0,1 0 0 0 0,0 1 0 0 0,-1-1 0 0 0,1-1-1 0 0,0 1 1 0 0,1 0 0 0 0,-1-1 0 0 0,0 0 0 0 0,1 0 0 0 0,-1 0 0 0 0,1-1 0 0 0,0 0 0 0 0,-1 0 0 0 0,1 0 0 0 0,0 0 0 0 0,9 0 0 0 0,-4-2 36 0 0,0-1 1 0 0,0 0-1 0 0,0 0 1 0 0,0-1 0 0 0,-1 0-1 0 0,10-5 1 0 0,-15 6-66 0 0,3-1 13 0 0,0-1 0 0 0,0 0 0 0 0,-1 0 0 0 0,0 0 0 0 0,0-1 1 0 0,9-7-1 0 0,-1-3-38 0 0,14-19-1 0 0,-21 24 131 0 0,0-1-1 0 0,-1 0 0 0 0,0 0 1 0 0,6-17-1 0 0,-6 12 8 0 0,-3 10-46 0 0,-1-1 1 0 0,0 1-1 0 0,-1-1 0 0 0,1 1 0 0 0,-1-1 0 0 0,-1 0 1 0 0,1 1-1 0 0,-1-1 0 0 0,0 0 0 0 0,-1 1 0 0 0,1-1 1 0 0,-1 0-1 0 0,-1 1 0 0 0,1-1 0 0 0,-1 1 0 0 0,0-1 1 0 0,-1 1-1 0 0,1 0 0 0 0,-7-10 0 0 0,4 11 39 0 0,0 0-1 0 0,-1 0 1 0 0,1 1 0 0 0,-1 0-1 0 0,0 0 1 0 0,-11-5-1 0 0,8 4 20 0 0,3 2-19 0 0,0 0 0 0 0,-1 1-1 0 0,1-1 1 0 0,-1 2 0 0 0,0-1-1 0 0,0 1 1 0 0,1 0 0 0 0,-10-1 0 0 0,5 2 17 0 0,0 0 0 0 0,-1 1 0 0 0,1 0 1 0 0,-14 3-1 0 0,19-2-64 0 0,0 0-1 0 0,0 0 1 0 0,0 0 0 0 0,0 1-1 0 0,0 0 1 0 0,1 0-1 0 0,-1 1 1 0 0,1 0 0 0 0,0 0-1 0 0,0 0 1 0 0,0 0-1 0 0,1 1 1 0 0,0-1 0 0 0,-1 1-1 0 0,2 1 1 0 0,-1-1 0 0 0,-5 11-1 0 0,4-7-14 0 0,1 0-1 0 0,1 0 1 0 0,0 0 0 0 0,0 0-1 0 0,1 1 1 0 0,0-1 0 0 0,0 1-1 0 0,1 0 1 0 0,0-1 0 0 0,1 1-1 0 0,1 13 1 0 0,0-17-7 0 0,0 1-1 0 0,0-1 1 0 0,1 1 0 0 0,-1-1-1 0 0,2 0 1 0 0,-1 0 0 0 0,1 0 0 0 0,-1 0-1 0 0,2 0 1 0 0,-1 0 0 0 0,1-1-1 0 0,0 1 1 0 0,0-1 0 0 0,7 7-1 0 0,-7-9 5 0 0,0 0 0 0 0,0 0 0 0 0,0 0-1 0 0,0-1 1 0 0,0 1 0 0 0,0-1-1 0 0,0 0 1 0 0,1-1 0 0 0,-1 1-1 0 0,1-1 1 0 0,0 0 0 0 0,-1 0 0 0 0,1 0-1 0 0,0 0 1 0 0,-1-1 0 0 0,1 0-1 0 0,0 0 1 0 0,0 0 0 0 0,-1-1-1 0 0,9-1 1 0 0,-7 0 4 0 0,1 0 0 0 0,-1-1 0 0 0,0 1-1 0 0,0-1 1 0 0,0-1 0 0 0,0 1 0 0 0,0-1 0 0 0,-1 0-1 0 0,9-8 1 0 0,0-1-8 0 0,-1-1 1 0 0,13-19-1 0 0,-20 25 17 0 0,-2 0 0 0 0,1 0 1 0 0,-1-1-1 0 0,0 1 0 0 0,-1-1 0 0 0,0 0 0 0 0,0 0 0 0 0,-1 0 1 0 0,-1 0-1 0 0,1-1 0 0 0,-1 1 0 0 0,-1-14 0 0 0,0 18-6 0 0,-1 0 0 0 0,-1 0 0 0 0,1 0 0 0 0,0 0 0 0 0,-1 1 0 0 0,0-1 0 0 0,-1 1 0 0 0,1-1 0 0 0,-1 1 0 0 0,1-1 0 0 0,-1 1 0 0 0,0 0 0 0 0,-1 1 0 0 0,1-1 0 0 0,-1 0 0 0 0,0 1 0 0 0,0 0 0 0 0,0 0 0 0 0,0 0 0 0 0,0 0 0 0 0,-1 1 0 0 0,1 0 0 0 0,-1 0 0 0 0,1 0 0 0 0,-1 0 0 0 0,-7-1 0 0 0,-12-3 32 0 0,17 3 8 0 0,-1 1 0 0 0,1 1 0 0 0,-1-1 0 0 0,-12 0 0 0 0,13 2-32 0 0,-7 0 18 0 0,1 0-1 0 0,-17 3 1 0 0,25-2-22 0 0,1 0 0 0 0,0 0 0 0 0,-1 1 0 0 0,1-1-1 0 0,0 1 1 0 0,0 0 0 0 0,-1 0 0 0 0,2 1 0 0 0,-1-1 0 0 0,-6 5 0 0 0,5-2-7 0 0,0-1-1 0 0,1 0 1 0 0,-1 1-1 0 0,1 0 1 0 0,0 0-1 0 0,0 0 1 0 0,1 1-1 0 0,0-1 1 0 0,0 1-1 0 0,0 0 1 0 0,0-1-1 0 0,1 1 1 0 0,0 1-1 0 0,0-1 1 0 0,1 0-1 0 0,0 0 1 0 0,0 1-1 0 0,0 10 0 0 0,1-3-13 0 0,0-1-1 0 0,1 1 0 0 0,1-1 0 0 0,0 1 0 0 0,1-1 1 0 0,8 24-1 0 0,-9-33 13 0 0,0 1 0 0 0,0 0 0 0 0,1-1 0 0 0,-1 1 0 0 0,1-1 0 0 0,0 0 0 0 0,0 0 0 0 0,1 0 0 0 0,-1 0 0 0 0,1-1 0 0 0,0 0 0 0 0,0 1 0 0 0,0-1 0 0 0,0 0 0 0 0,1-1 0 0 0,-1 1 0 0 0,1-1 0 0 0,0 0 0 0 0,-1 0 0 0 0,11 2 0 0 0,-10-3 4 0 0,1 0-1 0 0,-1-1 1 0 0,1 0-1 0 0,-1 0 1 0 0,1 0-1 0 0,-1-1 0 0 0,1 0 1 0 0,-1 0-1 0 0,1 0 1 0 0,-1 0-1 0 0,0-1 1 0 0,0 0-1 0 0,0 0 1 0 0,0-1-1 0 0,0 1 1 0 0,0-1-1 0 0,0 0 1 0 0,-1 0-1 0 0,0-1 1 0 0,8-7-1 0 0,0-1-3 0 0,-1-1-1 0 0,0 0 1 0 0,-1 0 0 0 0,-1-1-1 0 0,13-25 1 0 0,-19 34 8 0 0,-1-1 0 0 0,0 1 1 0 0,0-1-1 0 0,0 0 0 0 0,-1 0 0 0 0,0 1 0 0 0,0-1 0 0 0,-1 0 0 0 0,1 0 0 0 0,-1 0 1 0 0,0 0-1 0 0,-1 0 0 0 0,0 0 0 0 0,-1-8 0 0 0,0 9 14 0 0,1 1 1 0 0,-1-1-1 0 0,1 1 0 0 0,-1-1 1 0 0,0 1-1 0 0,-1 0 0 0 0,1 0 1 0 0,-1 0-1 0 0,0 0 0 0 0,0 0 1 0 0,0 1-1 0 0,0-1 0 0 0,-1 1 1 0 0,1 0-1 0 0,-1 0 0 0 0,0 0 1 0 0,0 0-1 0 0,-6-2 0 0 0,-4 0 26 0 0,0 0 0 0 0,0 1 0 0 0,-1 0 1 0 0,0 1-1 0 0,0 1 0 0 0,0 0 0 0 0,0 1 0 0 0,0 1 0 0 0,0 1 0 0 0,0 0 0 0 0,-20 4 0 0 0,27-4-35 0 0,0 1 0 0 0,0 0 0 0 0,1 1-1 0 0,-1-1 1 0 0,1 2 0 0 0,-13 6-1 0 0,17-7-5 0 0,-1-1-1 0 0,1 1 0 0 0,0 0 1 0 0,0 0-1 0 0,1 0 1 0 0,-1 0-1 0 0,0 0 0 0 0,1 1 1 0 0,0-1-1 0 0,0 1 1 0 0,0 0-1 0 0,0-1 0 0 0,0 1 1 0 0,-1 8-1 0 0,0 1-27 0 0,0 0 0 0 0,1 1-1 0 0,1-1 1 0 0,0 1 0 0 0,1 0-1 0 0,0-1 1 0 0,1 1 0 0 0,1 0 0 0 0,0-1-1 0 0,1 0 1 0 0,0 1 0 0 0,1-1 0 0 0,1 0-1 0 0,0-1 1 0 0,0 1 0 0 0,13 20-1 0 0,-14-28 30 0 0,-1 0 0 0 0,1 0 0 0 0,0 0 0 0 0,1 0 0 0 0,-1 0 0 0 0,1-1 0 0 0,0 0 0 0 0,0 0 0 0 0,0-1 0 0 0,0 1 0 0 0,1-1 0 0 0,0 0 0 0 0,-1 0 0 0 0,1-1 0 0 0,0 0 0 0 0,0 0 0 0 0,0 0 0 0 0,1-1 0 0 0,-1 0 0 0 0,0 0 0 0 0,1 0 0 0 0,-1-1 0 0 0,0 0 0 0 0,1 0 0 0 0,-1-1 0 0 0,0 1 0 0 0,1-2 0 0 0,-1 1 0 0 0,0-1 0 0 0,0 0 0 0 0,0 0 0 0 0,0 0 0 0 0,0-1 0 0 0,0 0 0 0 0,-1 0 0 0 0,0 0 0 0 0,10-8 0 0 0,-3 1-5 0 0,0-1-1 0 0,-1 1 1 0 0,0-2 0 0 0,17-23 0 0 0,-22 27 9 0 0,-1-1 0 0 0,-1 0 0 0 0,1 1 0 0 0,-1-2 1 0 0,0 1-1 0 0,-1 0 0 0 0,0-1 0 0 0,2-18 0 0 0,-5 23 2 0 0,0 0 1 0 0,0 1-1 0 0,0-1 0 0 0,-1 0 0 0 0,0 0 1 0 0,0 0-1 0 0,0 1 0 0 0,0-1 0 0 0,-1 0 1 0 0,0 1-1 0 0,-5-9 0 0 0,1 3 45 0 0,0 0 1 0 0,-1 0-1 0 0,-14-15 0 0 0,16 21-24 0 0,1 0 0 0 0,-1 0 0 0 0,0 0 0 0 0,0 1 0 0 0,-1-1 0 0 0,1 1 0 0 0,-11-4 0 0 0,-43-12 149 0 0,40 14-150 0 0,11 3-10 0 0,1 1 0 0 0,-1 0-1 0 0,0 0 1 0 0,0 0 0 0 0,1 1-1 0 0,-1 0 1 0 0,0 0 0 0 0,0 1 0 0 0,-13 3-1 0 0,17-3-15 0 0,-1 0 0 0 0,1 1 0 0 0,0-1 0 0 0,0 1-1 0 0,0 0 1 0 0,0 0 0 0 0,0 0 0 0 0,0 0-1 0 0,1 1 1 0 0,-1 0 0 0 0,1-1 0 0 0,0 1-1 0 0,-1 1 1 0 0,1-1 0 0 0,1 0 0 0 0,-1 1 0 0 0,0-1-1 0 0,-2 7 1 0 0,0-1-11 0 0,1-1 0 0 0,1 2 0 0 0,0-1 0 0 0,0 0 0 0 0,0 1 0 0 0,1-1 0 0 0,1 1 0 0 0,-1 11 0 0 0,2-3-17 0 0,1 0-1 0 0,1-1 1 0 0,0 1 0 0 0,1-1-1 0 0,6 17 1 0 0,-6-24 11 0 0,1 0 0 0 0,0-1 1 0 0,0 0-1 0 0,1 0 0 0 0,0 0 0 0 0,0 0 0 0 0,1-1 1 0 0,0 0-1 0 0,1 0 0 0 0,9 8 0 0 0,-11-12 11 0 0,-1-1 0 0 0,1 1 0 0 0,1-1 0 0 0,-1 0-1 0 0,0 0 1 0 0,1-1 0 0 0,-1 1 0 0 0,1-1 0 0 0,0-1 0 0 0,0 1 0 0 0,0-1 0 0 0,0 0-1 0 0,0 0 1 0 0,0-1 0 0 0,0 0 0 0 0,0 0 0 0 0,0 0 0 0 0,0-1 0 0 0,0 1 0 0 0,0-1-1 0 0,0-1 1 0 0,10-3 0 0 0,-6 1-2 0 0,-1 1-1 0 0,1-2 1 0 0,-1 1-1 0 0,0-2 0 0 0,0 1 1 0 0,-1-1-1 0 0,0 0 1 0 0,0-1-1 0 0,0 0 1 0 0,-1 0-1 0 0,0-1 1 0 0,11-13-1 0 0,-1-3 6 0 0,-10 14 0 0 0,-1 1 0 0 0,0-1 0 0 0,9-18 0 0 0,-12 19 16 0 0,0 1 0 0 0,0-1 0 0 0,-1 1 0 0 0,0-1 0 0 0,-1 0 1 0 0,0 0-1 0 0,0 0 0 0 0,-1 0 0 0 0,0 1 0 0 0,-1-1 0 0 0,0 0 0 0 0,-2-10 0 0 0,1 13 12 0 0,1-1 0 0 0,-2 1 1 0 0,1 0-1 0 0,-1 0 0 0 0,1 0 0 0 0,-2 0 0 0 0,1 1 0 0 0,-1 0 1 0 0,0-1-1 0 0,0 1 0 0 0,0 0 0 0 0,0 1 0 0 0,-1-1 0 0 0,0 1 1 0 0,0 0-1 0 0,-1 0 0 0 0,-5-3 0 0 0,-63-32-112 0 0,65 36 110 0 0,0-1 1 0 0,1 2-1 0 0,-1-1 0 0 0,0 1 1 0 0,0 0-1 0 0,0 1 0 0 0,-10 0 1 0 0,11 0-38 0 0,0 2 0 0 0,0-1 0 0 0,0 1 0 0 0,1 0 0 0 0,-11 3 0 0 0,15-3 8 0 0,0 0 0 0 0,0 0 0 0 0,0 1 0 0 0,0 0 0 0 0,0 0 0 0 0,0-1 0 0 0,1 2 0 0 0,-1-1 0 0 0,1 0 0 0 0,0 0 0 0 0,0 1-1 0 0,0-1 1 0 0,0 1 0 0 0,0 0 0 0 0,-3 5 0 0 0,1 0-6 0 0,0 0 0 0 0,0 0 0 0 0,1 0-1 0 0,0 1 1 0 0,0-1 0 0 0,1 1 0 0 0,0-1 0 0 0,0 14-1 0 0,1-6-12 0 0,1 1 0 0 0,0-1 0 0 0,1 1 0 0 0,1-1 0 0 0,1 0 0 0 0,0 0 0 0 0,1 0 0 0 0,1 0 0 0 0,1 0 0 0 0,0-1 0 0 0,10 18 0 0 0,-12-26 15 0 0,0 1-1 0 0,0-1 1 0 0,1-1-1 0 0,0 1 0 0 0,1-1 1 0 0,-1 0-1 0 0,1 0 1 0 0,8 6-1 0 0,-10-9 35 0 0,-1-1 0 0 0,0 0 0 0 0,1 0 0 0 0,-1 0 1 0 0,1-1-1 0 0,0 1 0 0 0,0-1 0 0 0,0 0 0 0 0,-1 0 0 0 0,1 0 0 0 0,0 0 0 0 0,0-1 0 0 0,0 0 1 0 0,0 0-1 0 0,0 0 0 0 0,0 0 0 0 0,0 0 0 0 0,8-3 0 0 0,-2 0-30 0 0,-1 0 0 0 0,0-1 0 0 0,0 0 0 0 0,-1 0 0 0 0,1-1 0 0 0,-1-1 0 0 0,0 1 0 0 0,0-1 0 0 0,-1 0 0 0 0,1-1 1 0 0,-1 0-1 0 0,-1 0 0 0 0,0-1 0 0 0,0 1 0 0 0,0-2 0 0 0,-1 1 0 0 0,6-12 0 0 0,-7 13-57 0 0,-2 3-74 0 0,1-1 1 0 0,-1 1-1 0 0,1-1 0 0 0,-1 0 1 0 0,-1 0-1 0 0,1 0 0 0 0,-1 0 1 0 0,1-7-1 0 0,0-8-254 0 0,0 13 621 0 0,-2 0 0 0 0,1 0 0 0 0,-1 0 0 0 0,-1-12 0 0 0,0 13-43 0 0,1 3-188 0 0,0 0 0 0 0,-1 0-1 0 0,1 0 1 0 0,-1-1-1 0 0,1 1 1 0 0,-1 0-1 0 0,0 0 1 0 0,0 0-1 0 0,-1 1 1 0 0,1-1-1 0 0,-1 0 1 0 0,1 0-1 0 0,-1 1 1 0 0,0-1 0 0 0,-4-4-1 0 0,-2 0-10 0 0,0 0-1 0 0,-1 1 1 0 0,0 0 0 0 0,0 0 0 0 0,-1 1-1 0 0,1 0 1 0 0,-1 1 0 0 0,0 0-1 0 0,-13-3 1 0 0,17 6 13 0 0,1 0 0 0 0,-1 0 0 0 0,1 1 0 0 0,0-1 0 0 0,-1 1 0 0 0,1 1 0 0 0,-1-1 0 0 0,1 1 1 0 0,-1 0-1 0 0,1 0 0 0 0,0 0 0 0 0,0 1 0 0 0,-1 0 0 0 0,1 0 0 0 0,0 0 0 0 0,1 0 0 0 0,-1 1 0 0 0,0 0 0 0 0,1 0 0 0 0,-5 4 0 0 0,5-3-6 0 0,0 0 0 0 0,0 0 0 0 0,1 1 1 0 0,0-1-1 0 0,0 1 0 0 0,0-1 0 0 0,0 1 0 0 0,1 0 0 0 0,-1 0 0 0 0,1 0 0 0 0,1 1 0 0 0,-1-1 1 0 0,1 0-1 0 0,0 1 0 0 0,0-1 0 0 0,0 12 0 0 0,1-4-14 0 0,0 0 0 0 0,1-1 0 0 0,1 1 0 0 0,0 0 0 0 0,1 0 0 0 0,5 15 0 0 0,-5-20 3 0 0,0-1-1 0 0,1 0 1 0 0,0 0 0 0 0,0 0-1 0 0,0 0 1 0 0,1 0 0 0 0,0-1-1 0 0,8 9 1 0 0,-10-12 5 0 0,1 1 0 0 0,0-1 0 0 0,0 1 0 0 0,1-1 0 0 0,-1-1 0 0 0,0 1 0 0 0,1 0 0 0 0,0-1 0 0 0,-1 0 0 0 0,1 0 0 0 0,0-1 0 0 0,0 1 0 0 0,0-1 0 0 0,6 1 0 0 0,-1-2 5 0 0,1 0 1 0 0,-1-1-1 0 0,0 0 0 0 0,0-1 1 0 0,0 0-1 0 0,1 0 0 0 0,-2-1 1 0 0,1 0-1 0 0,0-1 0 0 0,-1 0 1 0 0,1-1-1 0 0,-1 1 0 0 0,0-2 1 0 0,-1 0-1 0 0,1 0 0 0 0,-1 0 1 0 0,-1-1-1 0 0,1 0 0 0 0,-1 0 1 0 0,0-1-1 0 0,-1 0 0 0 0,1 0 1 0 0,8-18-1 0 0,-1 3 11 0 0,-11 18-4 0 0,1 0 0 0 0,-1 0 0 0 0,0-1 0 0 0,-1 1 0 0 0,1-1 0 0 0,-1 0 0 0 0,0 1 0 0 0,0-1 0 0 0,-1 0 0 0 0,0 0 0 0 0,0 0 0 0 0,0 0 0 0 0,-1-10 0 0 0,-1 9 8 0 0,0 0 0 0 0,0 1-1 0 0,-1-1 1 0 0,0 1 0 0 0,0-1 0 0 0,0 1-1 0 0,-1 0 1 0 0,0 0 0 0 0,-1 0 0 0 0,1 0 0 0 0,-1 1-1 0 0,0 0 1 0 0,0-1 0 0 0,-1 1 0 0 0,0 1-1 0 0,1-1 1 0 0,-2 1 0 0 0,1-1 0 0 0,-12-5-1 0 0,8 4 11 0 0,0 1-1 0 0,-1 1 0 0 0,0 0 1 0 0,0 0-1 0 0,0 1 0 0 0,-1 0 0 0 0,1 1 1 0 0,-1 0-1 0 0,1 1 0 0 0,-1 0 0 0 0,-20 1 1 0 0,21 1-21 0 0,0 0-1 0 0,0 1 1 0 0,0 0 0 0 0,0 1 0 0 0,0 0 0 0 0,1 0-1 0 0,-1 1 1 0 0,1 0 0 0 0,-16 10 0 0 0,20-10 13 0 0,-1 0 1 0 0,0 1 0 0 0,1 0 0 0 0,0 0 0 0 0,0 0-1 0 0,0 0 1 0 0,1 1 0 0 0,0 0 0 0 0,0 0-1 0 0,0 0 1 0 0,1 0 0 0 0,0 1 0 0 0,0-1-1 0 0,-3 12 1 0 0,3-5-38 0 0,0 1-1 0 0,0-1 1 0 0,2 1-1 0 0,0-1 1 0 0,0 1-1 0 0,1 0 1 0 0,2 17 0 0 0,-1-26 20 0 0,0 1 0 0 0,0-1 0 0 0,0 1 0 0 0,1-1 0 0 0,-1 0 0 0 0,1 0 0 0 0,1 0 0 0 0,-1 0 0 0 0,1 0 0 0 0,0 0 0 0 0,0 0 0 0 0,0-1 0 0 0,0 0 0 0 0,1 0 0 0 0,0 0 0 0 0,0 0 1 0 0,0 0-1 0 0,0-1 0 0 0,1 1 0 0 0,7 3 0 0 0,-5-3 10 0 0,0-1 0 0 0,0-1 1 0 0,0 1-1 0 0,0-2 0 0 0,1 1 0 0 0,-1 0 1 0 0,0-1-1 0 0,1-1 0 0 0,-1 1 0 0 0,1-1 1 0 0,-1-1-1 0 0,0 1 0 0 0,9-2 0 0 0,-6-1 13 0 0,-1 1 0 0 0,0-1-1 0 0,0-1 1 0 0,0 1-1 0 0,0-1 1 0 0,0-1-1 0 0,-1 0 1 0 0,0 0 0 0 0,13-11-1 0 0,-10 6-18 0 0,1 0-1 0 0,-1-1 1 0 0,-1 0-1 0 0,0-1 1 0 0,13-20-1 0 0,-19 25-1 0 0,-1 0 0 0 0,1 0 0 0 0,-1 0-1 0 0,0 0 1 0 0,-1 0 0 0 0,0-1 0 0 0,0 1 0 0 0,0-1 0 0 0,-1 1 0 0 0,0-1-1 0 0,-1 0 1 0 0,0-14 0 0 0,-2 15-33 0 0,0 0 0 0 0,-1 0 0 0 0,1 1 0 0 0,-1-1 0 0 0,-1 1 0 0 0,1 0 0 0 0,-1 0 1 0 0,0 0-1 0 0,-1 0 0 0 0,1 1 0 0 0,-1-1 0 0 0,-6-4 0 0 0,6 6 49 0 0,0 0 1 0 0,-1 1 0 0 0,0-1-1 0 0,0 1 1 0 0,0 0 0 0 0,0 1-1 0 0,0-1 1 0 0,-14-2 0 0 0,-4 0 60 0 0,-26-2 1 0 0,48 7-74 0 0,-6-1 3 0 0,-1 1-1 0 0,0 1 1 0 0,1-1-1 0 0,-1 1 1 0 0,1 1 0 0 0,-1-1-1 0 0,1 2 1 0 0,0-1-1 0 0,-1 1 1 0 0,1 0 0 0 0,1 1-1 0 0,-1 0 1 0 0,0 0-1 0 0,-6 6 1 0 0,10-7-10 0 0,0 0 0 0 0,1 0 0 0 0,0 0-1 0 0,0 1 1 0 0,0 0 0 0 0,0 0 0 0 0,1 0 0 0 0,0 0-1 0 0,-1 0 1 0 0,1 0 0 0 0,1 0 0 0 0,-1 1 0 0 0,1-1 0 0 0,-2 7-1 0 0,1-1-8 0 0,0 0 0 0 0,1 0 0 0 0,1 0 0 0 0,-1 0 0 0 0,3 18 0 0 0,-1-21 0 0 0,1 1 1 0 0,-1-1-1 0 0,2 0 1 0 0,-1 0-1 0 0,1 0 1 0 0,0-1 0 0 0,0 1-1 0 0,1-1 1 0 0,0 1-1 0 0,8 10 1 0 0,-8-13 2 0 0,0 1 1 0 0,1-1 0 0 0,-1 1 0 0 0,1-1-1 0 0,0 0 1 0 0,0-1 0 0 0,0 1 0 0 0,0-1-1 0 0,0 0 1 0 0,1-1 0 0 0,0 1 0 0 0,-1-1-1 0 0,8 2 1 0 0,-4-2-2 0 0,-1-1 1 0 0,0 0-1 0 0,0 0 0 0 0,1-1 1 0 0,-1 0-1 0 0,17-3 0 0 0,-20 2 12 0 0,1 0-1 0 0,-1-1 0 0 0,1 0 0 0 0,-1 0 1 0 0,0 0-1 0 0,0-1 0 0 0,1 0 0 0 0,-2 0 1 0 0,1 0-1 0 0,7-7 0 0 0,3-3 0 0 0,21-25 0 0 0,-32 33 0 0 0,0-1 0 0 0,0 1 0 0 0,0-1 0 0 0,-1 0 0 0 0,0 0 0 0 0,0-1 0 0 0,-1 1 0 0 0,3-10 0 0 0,-3 8 2 0 0,0 3 5 0 0,-1 0-1 0 0,0 0 0 0 0,-1 0 0 0 0,1 1 0 0 0,-1-1 0 0 0,0 0 1 0 0,0 0-1 0 0,0 0 0 0 0,-1-6 0 0 0,-1 3 13 0 0,1 1 1 0 0,-1 0-1 0 0,-1 0 0 0 0,-5-14 1 0 0,6 18-11 0 0,0-1 1 0 0,0 1 0 0 0,-1 0 0 0 0,1-1-1 0 0,-1 1 1 0 0,0 1 0 0 0,0-1 0 0 0,0 0-1 0 0,0 1 1 0 0,0-1 0 0 0,-5-1-1 0 0,-6-3 15 0 0,-1 0 0 0 0,1 1-1 0 0,-1 1 1 0 0,-1 1 0 0 0,1 0-1 0 0,-1 1 1 0 0,1 1-1 0 0,-1 0 1 0 0,0 1 0 0 0,0 0-1 0 0,0 2 1 0 0,1 0-1 0 0,-20 4 1 0 0,30-4-24 0 0,0 0-1 0 0,-1 0 1 0 0,1 1-1 0 0,0 0 1 0 0,0 1-1 0 0,0-1 1 0 0,0 1-1 0 0,0-1 1 0 0,1 2-1 0 0,-1-1 1 0 0,1 0-1 0 0,0 1 1 0 0,0 0-1 0 0,0 0 1 0 0,0 0-1 0 0,1 0 1 0 0,0 1-1 0 0,0-1 1 0 0,0 1-1 0 0,0 0 1 0 0,1 0 0 0 0,0 0-1 0 0,0 0 1 0 0,-2 6-1 0 0,2-1-25 0 0,0 0 11 0 0,0 1-1 0 0,0 0 1 0 0,1-1 0 0 0,0 1-1 0 0,1 0 1 0 0,2 16 0 0 0,0-11-13 0 0,2 0-1 0 0,0-1 1 0 0,1 1 0 0 0,0-1 0 0 0,12 23 0 0 0,-13-31 17 0 0,0 0 0 0 0,0-1 1 0 0,0 1-1 0 0,1-1 0 0 0,0-1 1 0 0,1 1-1 0 0,-1-1 0 0 0,1 1 1 0 0,0-2-1 0 0,0 1 0 0 0,0-1 0 0 0,1 0 1 0 0,12 6-1 0 0,-13-8 7 0 0,0 0-1 0 0,0 0 0 0 0,0-1 1 0 0,0 0-1 0 0,1 0 1 0 0,-1 0-1 0 0,0-1 0 0 0,1 0 1 0 0,-1 0-1 0 0,0-1 1 0 0,0 0-1 0 0,1 0 0 0 0,-1 0 1 0 0,0-1-1 0 0,0 0 1 0 0,10-5-1 0 0,-8 4 5 0 0,-1-1 1 0 0,1 0-1 0 0,-1-1 1 0 0,0 0 0 0 0,-1 0-1 0 0,1-1 1 0 0,-1 1-1 0 0,0-1 1 0 0,0-1-1 0 0,-1 1 1 0 0,9-13-1 0 0,-5 2-1 0 0,0 0-1 0 0,0-1 1 0 0,5-18-1 0 0,-12 28 10 0 0,1 1-1 0 0,-2-1 0 0 0,1 0 0 0 0,-1 0 0 0 0,0 0 0 0 0,0 0 0 0 0,-1 0 0 0 0,0 1 0 0 0,-1-1 0 0 0,-1-10 0 0 0,0 13 10 0 0,0-1-1 0 0,0 1 1 0 0,0-1 0 0 0,-1 1-1 0 0,0 0 1 0 0,0 0-1 0 0,0 0 1 0 0,0 1 0 0 0,-1-1-1 0 0,0 1 1 0 0,0-1 0 0 0,0 1-1 0 0,0 0 1 0 0,-1 1 0 0 0,0-1-1 0 0,-5-2 1 0 0,-2 0-4 0 0,0 0 0 0 0,0 1 1 0 0,-1 1-1 0 0,1 0 0 0 0,-1 1 1 0 0,0 0-1 0 0,0 1 0 0 0,0 0 1 0 0,-21 1-1 0 0,29 1-13 0 0,0 1 0 0 0,-1-1 0 0 0,1 1 0 0 0,0 1 0 0 0,0-1 0 0 0,-1 1 0 0 0,1-1 0 0 0,0 1 0 0 0,1 1 0 0 0,-1-1 0 0 0,0 1 0 0 0,1 0 0 0 0,-1 0 0 0 0,1 0 0 0 0,0 1 0 0 0,0-1 0 0 0,0 1 0 0 0,1 0 0 0 0,-1 0 0 0 0,1 0 0 0 0,-5 8 0 0 0,7-9 0 0 0,0 1 0 0 0,0-1 0 0 0,0 0 0 0 0,0 0 0 0 0,0 1 0 0 0,1-1 0 0 0,0 0 0 0 0,-1 0 0 0 0,1 1 0 0 0,0-1 0 0 0,1 0 0 0 0,-1 1 0 0 0,1-1 0 0 0,-1 0 0 0 0,1 1 0 0 0,0-1 0 0 0,1 3 0 0 0,0-1 0 0 0,0 0 0 0 0,0 0 0 0 0,1 0 0 0 0,0 0 0 0 0,-1-1 0 0 0,1 1 0 0 0,1-1 0 0 0,-1 0 0 0 0,8 7 0 0 0,-5-6 0 0 0,0 0 0 0 0,1 0 0 0 0,-1 0 0 0 0,1-1 0 0 0,1 0 0 0 0,-1 0 0 0 0,0-1 0 0 0,1 0 0 0 0,0 0 0 0 0,0-1 0 0 0,0 0 0 0 0,0 0 0 0 0,0-1 0 0 0,0 0 0 0 0,0 0 0 0 0,13-1 0 0 0,-18 0 0 0 0,6-1-2 0 0,1 0 1 0 0,-1 0-1 0 0,0-1 0 0 0,0 0 0 0 0,15-5 0 0 0,-12 2-100 0 0,0-1 0 0 0,21-15 0 0 0,-29 18 128 0 0,0 0-1 0 0,-1 0 1 0 0,1 0-1 0 0,-1 0 0 0 0,0-1 1 0 0,0 0-1 0 0,0 0 1 0 0,-1 0-1 0 0,1 0 0 0 0,-1 0 1 0 0,3-7-1 0 0,-3 7-62 0 0,-1-1 0 0 0,1 0 0 0 0,-1 1 0 0 0,0-1 1 0 0,0-7-1 0 0,-1 10 39 0 0,0 0 0 0 0,0 0 0 0 0,0 0 0 0 0,-1 0 1 0 0,1 0-1 0 0,-1 0 0 0 0,1 0 0 0 0,-1 0 0 0 0,0 0 1 0 0,0 0-1 0 0,0 1 0 0 0,0-1 0 0 0,0 0 1 0 0,0 1-1 0 0,0-1 0 0 0,-2-1 0 0 0,-3-4 10 0 0,-1 1 0 0 0,-1 0 0 0 0,1 0 0 0 0,-1 1 0 0 0,0 0 0 0 0,0 0 0 0 0,-1 1 0 0 0,1 0 0 0 0,-1 1 0 0 0,0 0 0 0 0,0 0 0 0 0,0 1 0 0 0,0 0 0 0 0,-1 0 0 0 0,1 1 0 0 0,-13 0 0 0 0,13 1-12 0 0,1 1 0 0 0,0 0 0 0 0,0 0 0 0 0,0 1 0 0 0,0 0 0 0 0,0 0 0 0 0,0 1 0 0 0,1 0 0 0 0,-1 0 0 0 0,-12 8 0 0 0,17-8-2 0 0,0-1 0 0 0,0 1 0 0 0,1 0 0 0 0,-1 0 0 0 0,1 0 0 0 0,-1 0 0 0 0,1 0 0 0 0,0 0 0 0 0,0 1 0 0 0,1-1 0 0 0,-1 1 0 0 0,1-1 0 0 0,-1 1 0 0 0,1 0 0 0 0,0-1 0 0 0,1 1 0 0 0,-1 0 0 0 0,1 0 0 0 0,-1 0 0 0 0,1-1 1 0 0,0 1-1 0 0,1 5 0 0 0,0-2 0 0 0,0-1 0 0 0,0 1 0 0 0,0 0 0 0 0,1-1 0 0 0,0 1 0 0 0,1-1 0 0 0,-1 0 0 0 0,1 1 0 0 0,0-1 0 0 0,1-1 0 0 0,6 11 0 0 0,-4-10-19 0 0,0 0-1 0 0,0-1 1 0 0,0 1 0 0 0,1-1 0 0 0,0 0 0 0 0,0-1-1 0 0,0 0 1 0 0,0 0 0 0 0,1 0 0 0 0,-1-1 0 0 0,1 0-1 0 0,0 0 1 0 0,0-1 0 0 0,0 0 0 0 0,0-1 0 0 0,1 0-1 0 0,-1 0 1 0 0,9 0 0 0 0,-7-2 21 0 0,0 0 0 0 0,0-1 0 0 0,0 0 0 0 0,-1-1 0 0 0,1 0 0 0 0,-1 0 0 0 0,1-1 0 0 0,-1 0 0 0 0,17-10 0 0 0,-21 10 20 0 0,1-1 1 0 0,-1 1-1 0 0,1-1 0 0 0,-2 0 0 0 0,1 0 1 0 0,0 0-1 0 0,-1-1 0 0 0,0 0 0 0 0,0 0 0 0 0,-1 0 1 0 0,1 0-1 0 0,-1 0 0 0 0,-1-1 0 0 0,1 0 1 0 0,-1 1-1 0 0,1-9 0 0 0,-2 11-32 0 0,-1 0 1 0 0,-1 0-1 0 0,1 0 0 0 0,-1-1 0 0 0,1 1 1 0 0,-1 0-1 0 0,0 0 0 0 0,-1 1 0 0 0,1-1 0 0 0,-1 0 1 0 0,1 0-1 0 0,-1 1 0 0 0,0-1 0 0 0,-1 1 1 0 0,1-1-1 0 0,-5-4 0 0 0,2 2 23 0 0,0 1 1 0 0,-1-1-1 0 0,0 1 0 0 0,0 0 0 0 0,0 1 0 0 0,-1-1 1 0 0,1 1-1 0 0,-1 0 0 0 0,0 1 0 0 0,0 0 0 0 0,-1 0 1 0 0,1 0-1 0 0,-1 1 0 0 0,-11-2 0 0 0,11 3 0 0 0,1 0-1 0 0,0 0 1 0 0,0 1-1 0 0,-1 0 1 0 0,1 0-1 0 0,0 1 1 0 0,-1 0-1 0 0,1 0 1 0 0,0 1-1 0 0,0 0 1 0 0,0 0-1 0 0,0 0 1 0 0,0 1-1 0 0,1 0 1 0 0,-12 7-1 0 0,14-6-10 0 0,-1 0 0 0 0,1 0 0 0 0,0 1 0 0 0,0-1 0 0 0,0 1 0 0 0,0 0 0 0 0,1 0 0 0 0,0 0 0 0 0,0 0 0 0 0,0 1 0 0 0,-2 8 0 0 0,3-9 0 0 0,0 0 0 0 0,1 0 0 0 0,0 1 0 0 0,0-1 0 0 0,0 0 0 0 0,0 1 0 0 0,1-1 0 0 0,0 1 0 0 0,0-1 0 0 0,1 1 0 0 0,-1-1 0 0 0,3 11 0 0 0,-2-16 0 0 0,5 19 0 0 0,1-1 0 0 0,10 21 0 0 0,-14-34 0 0 0,0 0 0 0 0,0 0 0 0 0,1 0 0 0 0,0 0 0 0 0,0 0 0 0 0,0-1 0 0 0,0 0 0 0 0,1 0 0 0 0,0 0 0 0 0,0 0 0 0 0,6 4 0 0 0,-5-6-23 0 0,-1 1 0 0 0,1 0-1 0 0,-1-1 1 0 0,1 0 0 0 0,0 0 0 0 0,-1-1 0 0 0,1 0 0 0 0,0 0-1 0 0,11 1 1 0 0,-13-3 9 0 0,0 1-1 0 0,-1 0 1 0 0,1-1-1 0 0,0 0 1 0 0,0 0-1 0 0,0 0 1 0 0,0 0-1 0 0,-1-1 1 0 0,1 0-1 0 0,0 1 1 0 0,-1-1-1 0 0,0 0 1 0 0,1-1-1 0 0,-1 1 1 0 0,4-5-1 0 0,0 0 22 0 0,0-1-1 0 0,0 1 0 0 0,-1-2 1 0 0,0 1-1 0 0,0-1 1 0 0,-1 0-1 0 0,0 0 0 0 0,-1 0 1 0 0,6-17-1 0 0,-8 22-3 0 0,-1-1 0 0 0,0 1-1 0 0,0-1 1 0 0,0 0 0 0 0,-1 0 0 0 0,1 0 0 0 0,-1 1-1 0 0,0-1 1 0 0,0 0 0 0 0,-1 0 0 0 0,0 0 0 0 0,1 1-1 0 0,-2-1 1 0 0,1 0 0 0 0,0 1 0 0 0,-1-1-1 0 0,0 1 1 0 0,0-1 0 0 0,0 1 0 0 0,-1 0 0 0 0,0 0-1 0 0,-3-5 1 0 0,2 5 10 0 0,1 0 0 0 0,-1 0 0 0 0,0 1 0 0 0,0 0 0 0 0,-1-1 0 0 0,1 1 0 0 0,-1 1-1 0 0,1-1 1 0 0,-1 0 0 0 0,0 1 0 0 0,0 0 0 0 0,0 1 0 0 0,0-1 0 0 0,0 1 0 0 0,0 0 0 0 0,0 0 0 0 0,-1 0 0 0 0,1 1 0 0 0,0-1 0 0 0,-1 1-1 0 0,1 1 1 0 0,0-1 0 0 0,-1 1 0 0 0,1 0 0 0 0,-9 3 0 0 0,8-2-13 0 0,0 1 0 0 0,1 0 0 0 0,-1 0 0 0 0,1 0 0 0 0,0 0 0 0 0,0 1 0 0 0,0 0 0 0 0,0 0 0 0 0,1 0 0 0 0,-1 1 0 0 0,1 0 0 0 0,0-1 0 0 0,1 2 0 0 0,-1-1 0 0 0,-2 6 0 0 0,4-8-11 0 0,0 1 0 0 0,1-1-1 0 0,0 1 1 0 0,0 0 0 0 0,0-1 0 0 0,0 1-1 0 0,0 0 1 0 0,1 0 0 0 0,-1 0 0 0 0,1 0 0 0 0,0-1-1 0 0,1 1 1 0 0,-1 0 0 0 0,1 0 0 0 0,-1 0-1 0 0,2 4 1 0 0,2 3-33 0 0,-1 0 0 0 0,1-1 0 0 0,0 1-1 0 0,9 13 1 0 0,-9-19 34 0 0,-1 0 0 0 0,1 0 0 0 0,0-1 0 0 0,1 1 0 0 0,-1-1 0 0 0,1 0 0 0 0,0 0 0 0 0,0 0 0 0 0,0-1 0 0 0,0 0 0 0 0,1 0-1 0 0,-1 0 1 0 0,1-1 0 0 0,0 0 0 0 0,0 0 0 0 0,0 0 0 0 0,6 0 0 0 0,-6 0 1 0 0,0-1 0 0 0,0 0 0 0 0,1-1 1 0 0,-1 0-1 0 0,0 0 0 0 0,0 0 0 0 0,0-1 0 0 0,1 1 0 0 0,-1-2 0 0 0,0 1 0 0 0,0-1 1 0 0,0 0-1 0 0,0 0 0 0 0,-1 0 0 0 0,1-1 0 0 0,9-6 0 0 0,-8 5 14 0 0,-1-1 0 0 0,0-1 0 0 0,0 1-1 0 0,0-1 1 0 0,9-11 0 0 0,-14 14-3 0 0,1 1 1 0 0,-1-1-1 0 0,0 1 0 0 0,0-1 0 0 0,0 0 1 0 0,0 1-1 0 0,0-1 0 0 0,0 0 0 0 0,-1 0 0 0 0,1 1 1 0 0,-1-1-1 0 0,0 0 0 0 0,0 0 0 0 0,0 0 1 0 0,0 1-1 0 0,0-1 0 0 0,-1 0 0 0 0,1 0 1 0 0,-1 0-1 0 0,-1-3 0 0 0,0-1 17 0 0,-1 1 0 0 0,1 0-1 0 0,-1 0 1 0 0,0 0 0 0 0,0 0 0 0 0,0 0-1 0 0,-1 1 1 0 0,0 0 0 0 0,0 0-1 0 0,-1 0 1 0 0,1 0 0 0 0,-1 0 0 0 0,0 1-1 0 0,0 0 1 0 0,-1 0 0 0 0,1 0 0 0 0,-1 1-1 0 0,-10-5 1 0 0,5 4-8 0 0,-2-2 11 0 0,0 2 1 0 0,0-1-1 0 0,0 2 1 0 0,0 0-1 0 0,-1 0 1 0 0,-22-1-1 0 0,25 4-17 0 0,1 1-1 0 0,-1-1 0 0 0,1 2 1 0 0,-1-1-1 0 0,1 1 1 0 0,0 1-1 0 0,-13 4 1 0 0,20-5-12 0 0,-1-1 1 0 0,1 1 0 0 0,0 0 0 0 0,1-1 0 0 0,-1 1-1 0 0,0 1 1 0 0,0-1 0 0 0,1 0 0 0 0,-1 1 0 0 0,1-1-1 0 0,0 1 1 0 0,0 0 0 0 0,0-1 0 0 0,0 1 0 0 0,0 0-1 0 0,1 0 1 0 0,-1 1 0 0 0,1-1 0 0 0,0 0 0 0 0,0 0-1 0 0,0 1 1 0 0,0-1 0 0 0,0 0 0 0 0,1 1 0 0 0,0-1-1 0 0,-1 6 1 0 0,2 4-18 0 0,0 0 1 0 0,1-1-1 0 0,0 1 0 0 0,0 0 0 0 0,2-1 1 0 0,6 18-1 0 0,-6-21 10 0 0,0 1-1 0 0,0-1 1 0 0,1 0 0 0 0,1-1-1 0 0,-1 1 1 0 0,1-1 0 0 0,1 0 0 0 0,12 12-1 0 0,-10-13 27 0 0,0 1 1 0 0,20 12-1 0 0,-24-18 26 0 0,0 1 0 0 0,0-1 0 0 0,0 0 0 0 0,0-1 1 0 0,1 1-1 0 0,-1-1 0 0 0,1 0 0 0 0,6 0 0 0 0,-5 0-39 0 0,0 0-1 0 0,0-1 0 0 0,1 0 0 0 0,-1 0 1 0 0,0 0-1 0 0,0-1 0 0 0,0-1 0 0 0,0 1 1 0 0,0-1-1 0 0,0 0 0 0 0,0-1 0 0 0,0 1 1 0 0,-1-1-1 0 0,1-1 0 0 0,-1 1 0 0 0,0-1 1 0 0,0 0-1 0 0,10-9 0 0 0,-11 8 7 0 0,-1 1 1 0 0,1 0-1 0 0,-1-1 0 0 0,0 0 0 0 0,0 0 1 0 0,0 0-1 0 0,-1 0 0 0 0,1-1 0 0 0,-1 0 0 0 0,-1 1 1 0 0,1-1-1 0 0,-1 0 0 0 0,2-8 0 0 0,-3 6-33 0 0,0-1-1 0 0,-1 1 0 0 0,0-1 0 0 0,0 1 0 0 0,-2-13 1 0 0,1 18 17 0 0,0-1 0 0 0,0 0 0 0 0,0 0 0 0 0,0 0 0 0 0,-1 1 0 0 0,0-1 0 0 0,0 1 1 0 0,0-1-1 0 0,0 1 0 0 0,0 0 0 0 0,-1 0 0 0 0,1 0 0 0 0,-6-5 0 0 0,-3 0 49 0 0,-1 0 1 0 0,0 0-1 0 0,0 1 0 0 0,-1 1 0 0 0,0 0 0 0 0,0 0 1 0 0,0 2-1 0 0,-28-7 0 0 0,29 9-25 0 0,-1 0 0 0 0,0 1-1 0 0,-25 0 1 0 0,33 1-10 0 0,0 1-1 0 0,0-1 1 0 0,0 1-1 0 0,0 0 1 0 0,0 0-1 0 0,0 1 1 0 0,0-1-1 0 0,1 1 1 0 0,-1 0-1 0 0,1 0 1 0 0,-1 1 0 0 0,-7 5-1 0 0,9-6-8 0 0,1 1 1 0 0,0-1-1 0 0,0 1 0 0 0,0 0 0 0 0,0 0 1 0 0,0-1-1 0 0,0 1 0 0 0,1 0 0 0 0,0 1 1 0 0,-1-1-1 0 0,1 0 0 0 0,0 0 0 0 0,0 1 1 0 0,1-1-1 0 0,-1 7 0 0 0,1-5-5 0 0,0 0-1 0 0,0 0 0 0 0,0 0 1 0 0,1 1-1 0 0,0-1 1 0 0,0 0-1 0 0,1 0 0 0 0,-1 0 1 0 0,4 6-1 0 0,-1-3 2 0 0,-1-1-26 0 0,0 0 0 0 0,1 0 0 0 0,9 12 0 0 0,-12-17 30 0 0,1 0 0 0 0,0 0 0 0 0,-1-1 0 0 0,1 1 0 0 0,0-1 0 0 0,0 1 0 0 0,0-1 0 0 0,0 0 0 0 0,0 1 0 0 0,1-1 0 0 0,-1 0 0 0 0,0-1 0 0 0,1 1 0 0 0,-1 0 0 0 0,0-1 0 0 0,5 1 0 0 0,-2 0-2 0 0,0-1-1 0 0,1 1 1 0 0,-1-1-1 0 0,1-1 1 0 0,-1 1-1 0 0,0-1 1 0 0,1 0 0 0 0,5-1-1 0 0,-7 0 2 0 0,0 0 0 0 0,0 0 0 0 0,-1 0 0 0 0,1 0 1 0 0,-1-1-1 0 0,1 1 0 0 0,-1-1 0 0 0,0 0 0 0 0,0 0 0 0 0,4-4 0 0 0,2-4 7 0 0,24-29 0 0 0,-31 35 0 0 0,1 1 0 0 0,-1-1 0 0 0,1 0 0 0 0,-1 0 0 0 0,0 1 0 0 0,-1-1 0 0 0,3-11 0 0 0,-4 12 9 0 0,1 0 0 0 0,0 0 0 0 0,-1-1 0 0 0,0 1 0 0 0,0 0 0 0 0,0-1-1 0 0,0 1 1 0 0,-1 0 0 0 0,0 0 0 0 0,0-1 0 0 0,0 1 0 0 0,0 0 0 0 0,0 0 0 0 0,-1 0 0 0 0,0 0 0 0 0,0 0 0 0 0,0 1-1 0 0,0-1 1 0 0,-1 0 0 0 0,1 1 0 0 0,-5-5 0 0 0,-7-5 210 0 0,11 8-227 0 0,-1 1-1 0 0,0 0 0 0 0,0 0 0 0 0,-1 0 1 0 0,1 1-1 0 0,-1 0 0 0 0,0 0 1 0 0,0 0-1 0 0,-9-4 0 0 0,5 4-2 0 0,-1 0 1 0 0,1 1-1 0 0,-1 0 0 0 0,1 0 1 0 0,-1 1-1 0 0,0 0 0 0 0,1 1 1 0 0,-14 1-1 0 0,16 0 9 0 0,0 0-1 0 0,0 0 1 0 0,1 1-1 0 0,-1 0 1 0 0,1 0-1 0 0,0 0 1 0 0,-1 1-1 0 0,1 0 1 0 0,0 0 0 0 0,0 1-1 0 0,1 0 1 0 0,-9 7-1 0 0,11-8 0 0 0,0 1-1 0 0,0 0 1 0 0,0 0 0 0 0,1 0-1 0 0,0 0 1 0 0,0 0 0 0 0,0 1-1 0 0,0-1 1 0 0,1 1-1 0 0,0-1 1 0 0,0 1 0 0 0,0 0-1 0 0,0-1 1 0 0,1 1 0 0 0,-1 0-1 0 0,1 0 1 0 0,1-1-1 0 0,0 8 1 0 0,0-8-44 0 0,-1 0-1 0 0,1-1 1 0 0,0 1-1 0 0,0 0 1 0 0,0-1-1 0 0,1 1 1 0 0,0-1-1 0 0,-1 1 1 0 0,1-1-1 0 0,0 0 1 0 0,1 0 0 0 0,-1 0-1 0 0,0 0 1 0 0,4 3-1 0 0,-2-3-7 0 0,1 0 1 0 0,0 0-1 0 0,0 0 0 0 0,0-1 0 0 0,0 0 1 0 0,0 0-1 0 0,0 0 0 0 0,1 0 0 0 0,-1-1 0 0 0,1 0 1 0 0,-1 0-1 0 0,6-1 0 0 0,24 1-1778 0 0,-18-1-198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5:46.633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0 1796 0 0,'2745'-1521'0'0,"-2301"1274"0"0,-438 244 0 0,0 0 0 0,13-7 0 0,-4 1 0 0,-10 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5:52.535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0 1626 0 0,'1873'-1038'0'0,"-901"499"0"0,-965 535 0 0,1 0 0 0,-2 0 0 0,26-13 0 0,-13 6 0 0,-13 8 0 0,3-2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5:56.112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98 1582 0 0,'-17'9'0'0,"6"-2"0"0,-1-1 0 0,-29 17 0 0,25-14 0 0,630-350 0 0,318-175 0 0,-871 482 0 0,1071-594 0 0,-1124 624 0 0,42-24 0 0,-3 2 0 0,-25 14 0 0,-16 9 0 0,33-19 0 0,-12 7 0 0,-14 8 0 0,-15 8 0 0,3-1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6:01.318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0 1790 0 0,'12'-7'0'0,"3140"-1740"0"0,-3143 1742 0 0,41-23 0 0,-45 25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6:05.762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7 1747 0 0,'-7'3'0'0,"838"-464"0"0,414-229 0 0,-397 221 0 0,-838 463 0 0,36-20 0 0,-18 11 0 0,30-17 0 0,-36 20 0 0,2-2 0 0,-17 10 0 0,-2 2 0 0,23-14 0 0,-23 13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6:14.099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1 1496 0 0,'5'-3'0'0,"857"-475"0"0,-853 474 0 0,0-1 0 0,41-23 0 0,-13 8 0 0,22-13 0 0,-31 17 0 0,-1 1 0 0,19-10 0 0,1521-844 0 0,-1603 889 0 0,29-16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4:03.5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344 228 4608 0 0,'-2'0'-25'0'0,"-5"-1"589"0"0,1 0 0 0 0,-1 1 0 0 0,1 0 1 0 0,-1 0-1 0 0,-9 1 0 0 0,13 0 129 0 0,0 0 1 0 0,0 0 0 0 0,1 0-1 0 0,-1 1 1 0 0,0-1 0 0 0,-2 2-1 0 0,0 1-258 0 0,1 0 0 0 0,0-1 1 0 0,-7 9-1 0 0,5-5-227 0 0,4-7-175 0 0,1 1-1 0 0,1 0 1 0 0,-1 0-1 0 0,0 0 1 0 0,0 0-1 0 0,0 0 1 0 0,0 0 0 0 0,1 0-1 0 0,-1 0 1 0 0,0 1-1 0 0,1-1 1 0 0,-1 0-1 0 0,1 0 1 0 0,0 1 0 0 0,-1-1-1 0 0,1 0 1 0 0,0 0-1 0 0,0 1 1 0 0,-1-1-1 0 0,1 0 1 0 0,0 1-1 0 0,0-1 1 0 0,1 0 0 0 0,-1 3-1 0 0,0-2 13 0 0,0-1-1 0 0,0 1 1 0 0,0-1-1 0 0,0 1 1 0 0,0-1-1 0 0,0 1 1 0 0,-1-1-1 0 0,1 1 0 0 0,-1-1 1 0 0,0 3-1 0 0,0-3-16 0 0,1 0 0 0 0,-1 0-1 0 0,1 0 1 0 0,0 1 0 0 0,-1-1-1 0 0,1 0 1 0 0,0 0-1 0 0,0 1 1 0 0,0-1 0 0 0,0 0-1 0 0,0 1 1 0 0,0-1 0 0 0,0 3-1 0 0,5 10 53 0 0,0 0-1 0 0,0 0 1 0 0,10 16 0 0 0,-13-26-74 0 0,4 5-1 0 0,16 5-6 0 0,-19-13 1 0 0,-1 0 0 0 0,1 0 0 0 0,0 0 0 0 0,0-1 0 0 0,-1 1 0 0 0,1 0 0 0 0,0-1 0 0 0,0 0 0 0 0,0 0 0 0 0,0 0 0 0 0,0 0 0 0 0,-1 0 0 0 0,1-1 0 0 0,0 1 0 0 0,0-1 0 0 0,0 1 0 0 0,-1-1 0 0 0,1 0 0 0 0,0 0 0 0 0,4-3 0 0 0,1-1 0 0 0,0 0 0 0 0,1 0 0 0 0,-2-1 0 0 0,15-12 0 0 0,-17 12 0 0 0,0 0 0 0 0,0 0 0 0 0,0 0 0 0 0,-1 0 0 0 0,0-1 0 0 0,6-13 0 0 0,-8 16 1 0 0,1 0-1 0 0,-1 0 0 0 0,1 0 0 0 0,5-5 0 0 0,-6 7 6 0 0,0-1 0 0 0,0 1 0 0 0,0 0 0 0 0,0-1 0 0 0,-1 0 0 0 0,1 1 0 0 0,-1-1 0 0 0,1 0 0 0 0,-1 0 0 0 0,1-4 0 0 0,0 0-1 0 0,-1 0 29 0 0,1-1 0 0 0,0 0 0 0 0,0 1 0 0 0,5-10 0 0 0,-6 15-15 0 0,0 0 0 0 0,-1-1 1 0 0,1 1-1 0 0,0 0 0 0 0,-1-1 0 0 0,1 1 1 0 0,-1-1-1 0 0,0 1 0 0 0,0-1 1 0 0,0 1-1 0 0,0-1 0 0 0,0 1 0 0 0,0-1 1 0 0,-1 1-1 0 0,-1-4 0 0 0,1 1 62 0 0,-1 0 1 0 0,0 1-1 0 0,0 0 0 0 0,-1-1 1 0 0,1 1-1 0 0,-1 0 0 0 0,-3-4 0 0 0,3 6-18 0 0,-1-1-1 0 0,1 1 0 0 0,0 0 1 0 0,-1 0-1 0 0,1 0 0 0 0,-1 0 1 0 0,0 1-1 0 0,-4-2 0 0 0,-1-1 105 0 0,5 3-99 0 0,0 0 0 0 0,0 0 0 0 0,1 0 0 0 0,-1 0 0 0 0,0 1 0 0 0,0 0 0 0 0,0 0 0 0 0,0 0 0 0 0,0 0 0 0 0,0 0 0 0 0,0 1 0 0 0,0 0 0 0 0,0-1 0 0 0,0 1 0 0 0,1 1 0 0 0,-6 1 0 0 0,-1 2 61 0 0,0 0 0 0 0,1 0 0 0 0,0 1 0 0 0,-13 9-1 0 0,17-10-94 0 0,0 0-1 0 0,1 1 0 0 0,0-1 0 0 0,-1 1 1 0 0,2 0-1 0 0,-5 7 0 0 0,-1 3 22 0 0,6-10-40 0 0,1 0 0 0 0,0 0-1 0 0,0 0 1 0 0,0 0 0 0 0,1 0-1 0 0,0 0 1 0 0,0 1-1 0 0,0-1 1 0 0,1 0 0 0 0,0 1-1 0 0,1 7 1 0 0,-1 2-7 0 0,1-9-3 0 0,0-1 0 0 0,0 0-1 0 0,0 0 1 0 0,0 0-1 0 0,1 0 1 0 0,0 0-1 0 0,0 0 1 0 0,1-1 0 0 0,0 1-1 0 0,0-1 1 0 0,0 1-1 0 0,1-1 1 0 0,3 5-1 0 0,-4-7-4 0 0,0-1 0 0 0,0 1 0 0 0,0-1 0 0 0,0 1 0 0 0,0-1 0 0 0,1 0 0 0 0,-1 0 0 0 0,8 2 0 0 0,0 2 0 0 0,-7-4 3 0 0,-1-1 1 0 0,0 0-1 0 0,1 0 0 0 0,-1 0 0 0 0,1 0 0 0 0,-1-1 0 0 0,1 1 0 0 0,-1-1 0 0 0,1 0 0 0 0,-1 0 1 0 0,1 0-1 0 0,0-1 0 0 0,-1 1 0 0 0,6-2 0 0 0,-3 0 0 0 0,0 0-1 0 0,0 0 0 0 0,0 0 1 0 0,0-1-1 0 0,-1 0 1 0 0,11-7-1 0 0,40-35-15 0 0,-48 38-9 0 0,-1 0 0 0 0,0-1 1 0 0,0 0-1 0 0,-1 0 0 0 0,8-14 0 0 0,-7 13 6 0 0,-5 5 3 0 0,0 0 0 0 0,-1 0 0 0 0,1 0-1 0 0,-1 0 1 0 0,1 0 0 0 0,-1 0-1 0 0,0-1 1 0 0,-1 1 0 0 0,1 0 0 0 0,-1 0-1 0 0,0-8 1 0 0,2-16-4 0 0,-2 26 20 0 0,1 0 0 0 0,-1 0 0 0 0,0 0 0 0 0,0-1 0 0 0,0 1 0 0 0,0 0 0 0 0,0 0 0 0 0,-1 0 0 0 0,1 0-1 0 0,0 0 1 0 0,-1 0 0 0 0,0 0 0 0 0,1 0 0 0 0,-1 0 0 0 0,0 0 0 0 0,0 0 0 0 0,0 0 0 0 0,0 0 0 0 0,-1 1 0 0 0,1-1-1 0 0,-3-2 1 0 0,3 2 8 0 0,-1 0 0 0 0,1-1 0 0 0,0 1-1 0 0,0 0 1 0 0,0 0 0 0 0,-1-5 0 0 0,1 5 1 0 0,0 0 1 0 0,1 0-1 0 0,-1 0 1 0 0,0 1-1 0 0,0-1 1 0 0,0 0-1 0 0,0 0 1 0 0,0 1 0 0 0,0-1-1 0 0,-3-2 1 0 0,-5-3 124 0 0,1 1-1 0 0,-1 0 1 0 0,-1 1 0 0 0,1 0 0 0 0,-1 1 0 0 0,1 0-1 0 0,-1 0 1 0 0,-1 1 0 0 0,1 0 0 0 0,0 1 0 0 0,-1 0-1 0 0,-14 0 1 0 0,17 2-44 0 0,-1 1 0 0 0,1 0-1 0 0,0 1 1 0 0,-9 2 0 0 0,9-2-29 0 0,1 1-35 0 0,-1 0 1 0 0,0 0-1 0 0,1 1 0 0 0,-1-1 0 0 0,1 2 0 0 0,0-1 1 0 0,1 1-1 0 0,-1 0 0 0 0,1 1 0 0 0,0-1 0 0 0,0 1 1 0 0,1 0-1 0 0,-1 1 0 0 0,1-1 0 0 0,1 1 0 0 0,-1 0 1 0 0,1 1-1 0 0,-5 11 0 0 0,8-14-12 0 0,-1 0-34 0 0,0-1 0 0 0,0 1 0 0 0,1-1 1 0 0,0 1-1 0 0,0-1 0 0 0,0 1 0 0 0,0 0 1 0 0,1-1-1 0 0,0 1 0 0 0,0 0 0 0 0,0-1 1 0 0,1 1-1 0 0,-1 0 0 0 0,3 6 0 0 0,0 0-2 0 0,1-1 0 0 0,7 14 0 0 0,-9-20 36 0 0,1-1 1 0 0,-1 1-1 0 0,1-1 0 0 0,0 1 1 0 0,0-1-1 0 0,0 0 0 0 0,0 0 1 0 0,1 0-1 0 0,3 2 0 0 0,-5-4-15 0 0,2 3-1 0 0,1-1 0 0 0,-1 0 0 0 0,1 0 0 0 0,0-1-1 0 0,0 1 1 0 0,0-1 0 0 0,0 0 0 0 0,0 0 0 0 0,1-1 0 0 0,-1 0-1 0 0,10 2 1 0 0,-5-3-8 0 0,0-1-1 0 0,0 0 0 0 0,0 0 1 0 0,0-1-1 0 0,0 0 1 0 0,16-6-1 0 0,-19 5 0 0 0,-1 0-1 0 0,0 0 1 0 0,0-1-1 0 0,0 1 1 0 0,-1-1-1 0 0,1-1 1 0 0,-1 1-1 0 0,0-1 1 0 0,0 0-1 0 0,6-8 1 0 0,4-4-33 0 0,-12 14 32 0 0,0 1 0 0 0,-1-1 0 0 0,1 0 0 0 0,-1 0 0 0 0,0-1 0 0 0,1 1 0 0 0,-2 0 0 0 0,1-1 0 0 0,0 1-1 0 0,-1-1 1 0 0,3-7 0 0 0,8-42 9 0 0,-11 51 0 0 0,-1 0 0 0 0,0 0 0 0 0,0 0 0 0 0,0 0-1 0 0,0 0 1 0 0,-1 0 0 0 0,1 0 0 0 0,0 0 0 0 0,-1 0 0 0 0,0 0 0 0 0,1 0-1 0 0,-1 0 1 0 0,0 0 0 0 0,0 0 0 0 0,-1-2 0 0 0,0 1 8 0 0,1 1 0 0 0,-1-1 0 0 0,1 0 0 0 0,0 0 0 0 0,0 0 0 0 0,-1-5 0 0 0,2 5 19 0 0,-1-1 1 0 0,0 1 0 0 0,-1 0 0 0 0,1-1-1 0 0,0 1 1 0 0,-1 0 0 0 0,0 0 0 0 0,0 0-1 0 0,0 0 1 0 0,0 0 0 0 0,0 1 0 0 0,0-1-1 0 0,-1 1 1 0 0,1-1 0 0 0,-1 1 0 0 0,0 0-1 0 0,-3-2 1 0 0,-4-3 158 0 0,0 2 0 0 0,0-1-1 0 0,-21-7 1 0 0,23 10-148 0 0,0 1 0 0 0,-1 0 0 0 0,1 1 0 0 0,0-1-1 0 0,-1 2 1 0 0,1-1 0 0 0,-1 1 0 0 0,1 0 0 0 0,-1 1 0 0 0,1 0-1 0 0,-12 3 1 0 0,6 0 20 0 0,0 0 0 0 0,0 1-1 0 0,0 1 1 0 0,1 0 0 0 0,-21 13-1 0 0,29-15-57 0 0,0-1 0 0 0,1 1 0 0 0,0 0 0 0 0,0 0 0 0 0,0 1 0 0 0,0-1 0 0 0,1 1 0 0 0,0 0 0 0 0,0 0 0 0 0,0 0 0 0 0,0 0 0 0 0,1 0 0 0 0,0 1 0 0 0,0-1 0 0 0,0 1 0 0 0,-1 9 0 0 0,1-6 0 0 0,1 0 0 0 0,0 0 0 0 0,1 1 0 0 0,0-1 0 0 0,0 0 0 0 0,1 0 0 0 0,1 0 0 0 0,-1 0 0 0 0,5 15 0 0 0,-3-17 0 0 0,0-1 0 0 0,1 0 0 0 0,-1 1 0 0 0,1-2 0 0 0,0 1 0 0 0,1 0 0 0 0,-1-1 0 0 0,9 8 0 0 0,4 6 0 0 0,-12-14 11 0 0,0-1 0 0 0,0 1 0 0 0,0-1 1 0 0,0 0-1 0 0,1 0 0 0 0,0-1 0 0 0,0 0 0 0 0,0 0 0 0 0,0 0 0 0 0,0-1 0 0 0,0 0 0 0 0,1 0 0 0 0,-1 0 0 0 0,1-1 0 0 0,-1 0 0 0 0,1 0 0 0 0,-1-1 0 0 0,1 0 1 0 0,0 0-1 0 0,-1 0 0 0 0,1-1 0 0 0,0 0 0 0 0,-1 0 0 0 0,1-1 0 0 0,-1 0 0 0 0,0 0 0 0 0,0 0 0 0 0,1-1 0 0 0,-1 0 0 0 0,-1 0 0 0 0,1-1 0 0 0,8-5 1 0 0,-5 0-42 0 0,0-1 0 0 0,0 1 1 0 0,-1-2-1 0 0,0 1 0 0 0,-1-1 1 0 0,0 0-1 0 0,6-14 0 0 0,-10 18 15 0 0,1 0 0 0 0,-1-1 0 0 0,-1 1 0 0 0,1 0 1 0 0,-1-1-1 0 0,-1 0 0 0 0,1 1 0 0 0,0-10 0 0 0,-2 13 32 0 0,0 0 1 0 0,0 0 0 0 0,-1 0 0 0 0,1 1-1 0 0,-1-1 1 0 0,0 0 0 0 0,0 0-1 0 0,0 0 1 0 0,-1 0 0 0 0,1 1-1 0 0,-1-1 1 0 0,0 0 0 0 0,0 1-1 0 0,0 0 1 0 0,0-1 0 0 0,-1 1 0 0 0,-3-4-1 0 0,-13-13 156 0 0,15 14-131 0 0,-1 1 0 0 0,0 0 0 0 0,-1 0 0 0 0,1 0 0 0 0,-1 1-1 0 0,0-1 1 0 0,-12-6 0 0 0,5 6 50 0 0,0-1 0 0 0,0 2 0 0 0,0-1 0 0 0,-1 2 0 0 0,0 0 0 0 0,1 1 0 0 0,-1 0 0 0 0,0 1 0 0 0,0 0 0 0 0,0 1 0 0 0,0 1 0 0 0,-25 4 0 0 0,35-4-92 0 0,-1 0 0 0 0,1 1 0 0 0,0-1 0 0 0,0 1 0 0 0,-1 0 0 0 0,1 0 0 0 0,1 1 0 0 0,-1-1 0 0 0,0 1 0 0 0,1 0 0 0 0,-1 0 0 0 0,1 0 0 0 0,0 0 0 0 0,0 1 0 0 0,0-1 0 0 0,0 1 0 0 0,1 0 0 0 0,-1-1 0 0 0,-3 9 0 0 0,4-6 0 0 0,0-1 0 0 0,1 1 0 0 0,0-1 0 0 0,0 1 0 0 0,0 0 0 0 0,0-1 0 0 0,1 1 0 0 0,0 0 0 0 0,0-1 0 0 0,1 1 0 0 0,0 0 0 0 0,0-1 0 0 0,0 1 0 0 0,4 10 0 0 0,-2-9-15 0 0,0 0 0 0 0,1 0 0 0 0,-1-1 1 0 0,1 1-1 0 0,1-1 0 0 0,0 0 0 0 0,-1 0 0 0 0,2-1 0 0 0,-1 1 0 0 0,1-1 0 0 0,0 0 0 0 0,0-1 1 0 0,0 1-1 0 0,0-1 0 0 0,1-1 0 0 0,0 1 0 0 0,0-1 0 0 0,0 0 0 0 0,0 0 0 0 0,0-1 0 0 0,0 0 0 0 0,1-1 1 0 0,-1 1-1 0 0,1-1 0 0 0,-1-1 0 0 0,1 0 0 0 0,0 0 0 0 0,7-1 0 0 0,-1-1 7 0 0,0-2 0 0 0,0 0 0 0 0,0-1 0 0 0,-1 0 0 0 0,1-1 0 0 0,-2 0 0 0 0,1-1 0 0 0,0-1 0 0 0,-1 0 0 0 0,-1 0 0 0 0,1-1 0 0 0,-2-1 0 0 0,1 0 0 0 0,-1 0 0 0 0,-1-1 0 0 0,1 0 0 0 0,-2-1 0 0 0,0 0 0 0 0,11-21 0 0 0,-19 31 8 0 0,1 0 0 0 0,0 0 0 0 0,-1 0 0 0 0,0 0 0 0 0,1 0 0 0 0,-1 0 0 0 0,0 0 0 0 0,0 0 0 0 0,0 0 0 0 0,0 0 0 0 0,-1 0-1 0 0,1 0 1 0 0,0 0 0 0 0,-2-3 0 0 0,-1-17 12 0 0,2 20-4 0 0,1-1 0 0 0,-1 1 0 0 0,0 0 1 0 0,0-1-1 0 0,0 1 0 0 0,0 0 0 0 0,0-1 0 0 0,0 1 0 0 0,-1 0 1 0 0,1 0-1 0 0,-1 0 0 0 0,0 0 0 0 0,1 0 0 0 0,-1 1 0 0 0,0-1 1 0 0,0 0-1 0 0,0 1 0 0 0,0 0 0 0 0,0-1 0 0 0,-4-1 0 0 0,0 0 27 0 0,-1-1-1 0 0,0 1 0 0 0,0 0 1 0 0,0 1-1 0 0,0 0 0 0 0,-11-2 1 0 0,-2 1 28 0 0,-1 1 1 0 0,0 1-1 0 0,0 1 1 0 0,-37 4-1 0 0,49-2-71 0 0,0-1 0 0 0,-1 1 0 0 0,1 1 0 0 0,0 0 0 0 0,0 0 0 0 0,1 1-1 0 0,-1 0 1 0 0,1 0 0 0 0,0 1 0 0 0,0 0 0 0 0,0 0 0 0 0,-14 13 0 0 0,19-14 7 0 0,-1 1-1 0 0,1-1 1 0 0,-1 1 0 0 0,2 0 0 0 0,-1 0 0 0 0,0 0-1 0 0,1 0 1 0 0,0 1 0 0 0,0-1 0 0 0,-2 9-1 0 0,2 1 3 0 0,0-1 0 0 0,0 30 0 0 0,3-38-1 0 0,-1 0 0 0 0,1 0 0 0 0,1 0 0 0 0,-1 0 0 0 0,1 0 0 0 0,0 0 0 0 0,0-1 0 0 0,1 1 0 0 0,-1 0 0 0 0,1-1 0 0 0,5 7 0 0 0,1 0 0 0 0,-1-1 0 0 0,2 0 0 0 0,18 16 0 0 0,-25-24 0 0 0,1 0 1 0 0,-1 0-1 0 0,1 0 0 0 0,0-1 0 0 0,0 1 0 0 0,0-1 0 0 0,1 0 1 0 0,-1-1-1 0 0,0 1 0 0 0,1-1 0 0 0,-1 1 0 0 0,1-1 1 0 0,6 0-1 0 0,-5-1-2 0 0,1 0 1 0 0,0 0-1 0 0,-1-1 1 0 0,1 0-1 0 0,0 0 1 0 0,-1-1-1 0 0,0 0 1 0 0,11-4-1 0 0,-11 4-2 0 0,-1 0-1 0 0,0-1 0 0 0,0 1 0 0 0,0-1 0 0 0,0 0 0 0 0,0 0 1 0 0,-1-1-1 0 0,1 1 0 0 0,-1-1 0 0 0,7-8 0 0 0,-1 0 5 0 0,-8 9 0 0 0,1 1 0 0 0,-1-1 0 0 0,0 0 0 0 0,0 0 0 0 0,0 0 0 0 0,0-1 0 0 0,-1 1 0 0 0,1 0 0 0 0,-1-1 0 0 0,0 1 0 0 0,1-6 0 0 0,-1 4 5 0 0,0 1-1 0 0,0 0 0 0 0,-1 0 1 0 0,0-1-1 0 0,0 1 1 0 0,0 0-1 0 0,0 0 1 0 0,-1-1-1 0 0,1 1 0 0 0,-1 0 1 0 0,0 0-1 0 0,-1 0 1 0 0,1-1-1 0 0,-1 2 0 0 0,1-1 1 0 0,-1 0-1 0 0,0 0 1 0 0,-5-6-1 0 0,3 5 39 0 0,0 0 1 0 0,-1 0-1 0 0,1 1 0 0 0,-1-1 1 0 0,0 1-1 0 0,0 0 0 0 0,-1 1 1 0 0,1-1-1 0 0,-1 1 0 0 0,0 0 1 0 0,0 0-1 0 0,0 1 0 0 0,0-1 1 0 0,0 1-1 0 0,-9-1 0 0 0,10 2-66 0 0,-1 0-1 0 0,0 0 0 0 0,0 0 0 0 0,0 1 1 0 0,0 0-1 0 0,0 0 0 0 0,0 1 0 0 0,0 0 1 0 0,1 0-1 0 0,-1 0 0 0 0,0 0 0 0 0,0 1 1 0 0,1 0-1 0 0,-1 0 0 0 0,1 1 0 0 0,0-1 1 0 0,0 1-1 0 0,0 1 0 0 0,0-1 0 0 0,0 1 0 0 0,0-1 1 0 0,1 1-1 0 0,0 0 0 0 0,0 1 0 0 0,0-1 1 0 0,0 1-1 0 0,-3 6 0 0 0,4-6 50 0 0,1 1 0 0 0,0-1 0 0 0,0 1 0 0 0,0-1 0 0 0,1 1 0 0 0,0 0 0 0 0,0 0 0 0 0,0-1 0 0 0,1 1 0 0 0,0 0 0 0 0,0 0 0 0 0,0 0 0 0 0,1 0 0 0 0,0-1 0 0 0,2 10 0 0 0,-2-9 2 0 0,1 0 0 0 0,0 0-1 0 0,1-1 1 0 0,-1 1 0 0 0,1-1 0 0 0,0 1-1 0 0,0-1 1 0 0,1 0 0 0 0,-1 0-1 0 0,1 0 1 0 0,0-1 0 0 0,1 1 0 0 0,-1-1-1 0 0,10 7 1 0 0,-9-9-33 0 0,-1 1 0 0 0,0-1 0 0 0,1 0 0 0 0,-1-1 1 0 0,1 1-1 0 0,0-1 0 0 0,-1 0 0 0 0,1 0 0 0 0,0 0 0 0 0,0-1 0 0 0,0 0 0 0 0,-1 0 0 0 0,1 0 0 0 0,0 0 0 0 0,0-1 0 0 0,0 0 1 0 0,6-2-1 0 0,0 0-10 0 0,-1-1 0 0 0,0 0 0 0 0,-1 0 1 0 0,1-2-1 0 0,-1 1 0 0 0,16-13 0 0 0,-11 8-94 0 0,-10 8 61 0 0,0-1 0 0 0,0 1-1 0 0,-1-1 1 0 0,1 0-1 0 0,-1 0 1 0 0,0-1 0 0 0,4-5-1 0 0,8-11-88 0 0,-11 17 167 0 0,-1-1-1 0 0,0 0 0 0 0,0 0 0 0 0,0 0 0 0 0,-1 0 1 0 0,1 0-1 0 0,-1 0 0 0 0,0-1 0 0 0,-1 1 0 0 0,1-1 1 0 0,-1 0-1 0 0,1 1 0 0 0,0-10 0 0 0,-2 10-25 0 0,0 1 1 0 0,0 0-1 0 0,0 0 1 0 0,0 0-1 0 0,0 0 1 0 0,0 0-1 0 0,0 0 1 0 0,-1 0-1 0 0,0 0 1 0 0,0 0-1 0 0,1 0 1 0 0,-2 0-1 0 0,1 1 1 0 0,0-1-1 0 0,0 0 1 0 0,-3-3-1 0 0,-9-12 58 0 0,11 14-45 0 0,0 0-1 0 0,-1 1 1 0 0,1-1-1 0 0,-1 1 1 0 0,0-1-1 0 0,-5-3 0 0 0,0 1 21 0 0,0 0 0 0 0,0 1-1 0 0,-1 0 1 0 0,0 0-1 0 0,0 1 1 0 0,0 0-1 0 0,-15-3 1 0 0,9 3-15 0 0,0 1 1 0 0,-1 1 0 0 0,1 1-1 0 0,-17 0 1 0 0,25 2-22 0 0,0 0 0 0 0,0 1 0 0 0,0 0 0 0 0,0 0 0 0 0,0 1 0 0 0,1-1 0 0 0,-1 1 0 0 0,1 1 0 0 0,0-1 0 0 0,-1 1 0 0 0,-6 6 0 0 0,7-3-132 0 0,-1 0 1 0 0,1 0-1 0 0,0 1 0 0 0,1-1 1 0 0,0 1-1 0 0,0 0 1 0 0,-6 17-1 0 0,6-16 97 0 0,4-6 36 0 0,0 1 0 0 0,-1-1 1 0 0,1 1-1 0 0,1-1 0 0 0,-1 1 0 0 0,1 0 0 0 0,-1-1 0 0 0,1 1 0 0 0,0 4 0 0 0,6 36 80 0 0,-4-33-44 0 0,-1-4 3 0 0,1 0 0 0 0,0-1 0 0 0,1 1 0 0 0,0 0 0 0 0,0-1-1 0 0,0 0 1 0 0,1 0 0 0 0,7 10 0 0 0,-3-5 30 0 0,1-1-1 0 0,1 0 1 0 0,17 15 0 0 0,-20-20-105 0 0,0 0 0 0 0,1 0 0 0 0,0-1-1 0 0,0 0 1 0 0,0 0 0 0 0,0-1 0 0 0,1 0 0 0 0,-1 0-1 0 0,1-1 1 0 0,12 1 0 0 0,-15-2 7 0 0,1 0 1 0 0,-1-1-1 0 0,1 0 0 0 0,-1 0 1 0 0,1-1-1 0 0,-1 0 0 0 0,1 0 1 0 0,-1 0-1 0 0,1-1 0 0 0,-1 0 1 0 0,0 0-1 0 0,0-1 0 0 0,0 1 1 0 0,11-8-1 0 0,-9 4 44 0 0,33-25 260 0 0,-37 28-252 0 0,-1-1-1 0 0,1 1 0 0 0,-1-1 0 0 0,0 1 0 0 0,0-1 1 0 0,-1 0-1 0 0,1 0 0 0 0,2-6 0 0 0,5-9-24 0 0,-9 17 1 0 0,1 0 0 0 0,-1 0 0 0 0,0 0 0 0 0,0 0-1 0 0,0 0 1 0 0,0 0 0 0 0,0 0 0 0 0,0-1 0 0 0,-1 1 0 0 0,1 0-1 0 0,-1-1 1 0 0,0 1 0 0 0,0 0 0 0 0,1-1 0 0 0,-2-3-1 0 0,0-4 27 0 0,0 7-14 0 0,1-1 0 0 0,0 1 0 0 0,-1 0 0 0 0,1 0 0 0 0,-1 0-1 0 0,0-1 1 0 0,0 1 0 0 0,-1 0 0 0 0,1 0 0 0 0,0 1 0 0 0,-1-1 0 0 0,0 0 0 0 0,0 0 0 0 0,0 1-1 0 0,0-1 1 0 0,0 1 0 0 0,-3-3 0 0 0,-3-1 39 0 0,0 1 0 0 0,0 0 0 0 0,-1 0-1 0 0,1 1 1 0 0,-1 0 0 0 0,-18-5 0 0 0,12 6 11 0 0,0 1 0 0 0,0 0 0 0 0,-28 0 0 0 0,18 2-33 0 0,-1 2 0 0 0,1 0 0 0 0,-42 10-1 0 0,56-10-20 0 0,1 1-1 0 0,0 1 0 0 0,0 0 0 0 0,0 0 0 0 0,1 1 0 0 0,-1 0 0 0 0,1 1 1 0 0,0 0-1 0 0,0 0 0 0 0,1 1 0 0 0,-12 12 0 0 0,17-16 1 0 0,0 1 0 0 0,0 0 0 0 0,0 1 0 0 0,1-1 0 0 0,-1 0 0 0 0,1 1 0 0 0,0-1 0 0 0,1 1 0 0 0,-1 0 1 0 0,1 0-1 0 0,0 0 0 0 0,0 0 0 0 0,0-1 0 0 0,1 8 0 0 0,0-5-2 0 0,0 0 0 0 0,1 0 1 0 0,0 0-1 0 0,0-1 1 0 0,0 1-1 0 0,1 0 0 0 0,0-1 1 0 0,1 1-1 0 0,5 10 0 0 0,-5-11-33 0 0,0-1 0 0 0,0 0 0 0 0,0 0 0 0 0,1 0 0 0 0,0 0 0 0 0,0 0 0 0 0,0-1 0 0 0,0 1 0 0 0,1-1 0 0 0,0 0 0 0 0,0-1 0 0 0,9 6 0 0 0,0-1 100 0 0,-4-2-29 0 0,0-1-1 0 0,0 1 1 0 0,1-2 0 0 0,21 7-1 0 0,-23-9-96 0 0,0 0 0 0 0,1-1-1 0 0,-1 0 1 0 0,1-1 0 0 0,-1 0-1 0 0,1-1 1 0 0,-1 1 0 0 0,1-2 0 0 0,-1 1-1 0 0,14-5 1 0 0,-10 1 45 0 0,1-1 0 0 0,-2 0 0 0 0,1 0 0 0 0,-1-1 0 0 0,0-1 0 0 0,16-12 0 0 0,-23 14-1 0 0,1 1 0 0 0,-1-1 0 0 0,0-1-1 0 0,0 1 1 0 0,7-14 0 0 0,3-3-7 0 0,-11 17 15 0 0,0 1 0 0 0,0-1 0 0 0,-1 0 0 0 0,1 0 0 0 0,-1 0 0 0 0,0 0 0 0 0,-1 0 0 0 0,0-1 0 0 0,3-12 0 0 0,-2 4-1 0 0,-2 12 2 0 0,-1 1 0 0 0,1-1-1 0 0,-1 1 1 0 0,0-1 0 0 0,1 0-1 0 0,-1 0 1 0 0,0 1 0 0 0,-1-1 0 0 0,1 0-1 0 0,0 1 1 0 0,-1-1 0 0 0,0 0 0 0 0,1 1-1 0 0,-1-1 1 0 0,0 1 0 0 0,0-1-1 0 0,-3-4 1 0 0,0 1 26 0 0,1-1 0 0 0,-2 1 0 0 0,1 0 0 0 0,-1 0 0 0 0,0 1 0 0 0,0-1 0 0 0,0 1 0 0 0,-1 0 0 0 0,0 0-1 0 0,0 1 1 0 0,0 0 0 0 0,-1 0 0 0 0,1 0 0 0 0,-8-2 0 0 0,0-1 15 0 0,-1 2-1 0 0,1 0 1 0 0,0 1 0 0 0,-1 0-1 0 0,-26-2 1 0 0,35 5-30 0 0,0 1 0 0 0,0 0 0 0 0,-1 0 1 0 0,1 0-1 0 0,0 1 0 0 0,-1 0 0 0 0,1 0 0 0 0,0 1 0 0 0,0 0 0 0 0,0 0 0 0 0,0 0 1 0 0,1 1-1 0 0,-1 0 0 0 0,0 0 0 0 0,1 0 0 0 0,-7 6 0 0 0,10-8-12 0 0,-1 1 0 0 0,1 1 0 0 0,-1-1 0 0 0,1 0 0 0 0,0 0 0 0 0,0 1 0 0 0,0-1 0 0 0,0 1 0 0 0,1 0 0 0 0,-1 0 0 0 0,1-1 0 0 0,-1 1 0 0 0,1 0 0 0 0,0 0 0 0 0,0 0 0 0 0,0 0 0 0 0,1 1 0 0 0,-1-1 0 0 0,1 0 0 0 0,0 0 0 0 0,0 0 0 0 0,0 7 0 0 0,3 7-15 0 0,-2-12 3 0 0,0 0 1 0 0,0-1 0 0 0,0 1-1 0 0,0-1 1 0 0,1 1 0 0 0,3 7-1 0 0,0-3-19 0 0,1 1 0 0 0,1-1 0 0 0,0-1-1 0 0,0 1 1 0 0,1-1 0 0 0,14 12 0 0 0,-16-15 10 0 0,1 0 0 0 0,0-1 0 0 0,0 0 0 0 0,1 0 0 0 0,-1 0 0 0 0,1-1 0 0 0,0-1 0 0 0,0 1 0 0 0,15 2 0 0 0,-15-4 10 0 0,-2 0 0 0 0,0 1-1 0 0,0-2 1 0 0,0 1-1 0 0,0-1 1 0 0,0 0 0 0 0,0 0-1 0 0,0 0 1 0 0,0-1-1 0 0,0 0 1 0 0,9-3-1 0 0,-4 1-2 0 0,-1 0-1 0 0,1-1 1 0 0,-1-1-1 0 0,0 1 0 0 0,0-2 1 0 0,-1 1-1 0 0,0-1 1 0 0,0 0-1 0 0,13-13 1 0 0,-9 7 3 0 0,-10 9 11 0 0,0 0 0 0 0,0 0 0 0 0,0-1 0 0 0,0 1 0 0 0,0 0 0 0 0,-1-1 0 0 0,1 0 0 0 0,-1 0 0 0 0,3-7 0 0 0,-1 2 0 0 0,-3 7 0 0 0,0 0 0 0 0,0-1 0 0 0,0 1 0 0 0,0 0 0 0 0,-1-1 0 0 0,1 1 0 0 0,0-1 0 0 0,-1 1 0 0 0,0 0 0 0 0,0-1 0 0 0,1 1 0 0 0,-2-1 0 0 0,1 1 0 0 0,0-1 0 0 0,0 1 0 0 0,-2-6 0 0 0,-2 1 24 0 0,0-1 0 0 0,-1 1 0 0 0,1 0 1 0 0,-2 0-1 0 0,1 1 0 0 0,-1-1 0 0 0,0 1 0 0 0,0 0 0 0 0,0 1 0 0 0,-11-8 0 0 0,-4 0 31 0 0,0 0 0 0 0,-1 2 0 0 0,-39-15 0 0 0,48 22-49 0 0,1 0 0 0 0,-1 1-1 0 0,-1 1 1 0 0,1 0 0 0 0,0 0-1 0 0,0 1 1 0 0,-14 1 0 0 0,22 1 2 0 0,0-1 0 0 0,1 1-1 0 0,-1 0 1 0 0,1 0 0 0 0,-1 0 0 0 0,1 0 0 0 0,-1 1 0 0 0,1 0 0 0 0,0 0 0 0 0,-1 0 0 0 0,1 0-1 0 0,0 1 1 0 0,1-1 0 0 0,-1 1 0 0 0,0 0 0 0 0,1 0 0 0 0,0 1 0 0 0,-1-1 0 0 0,1 1 0 0 0,1-1-1 0 0,-1 1 1 0 0,0 0 0 0 0,-2 5 0 0 0,4-4-17 0 0,-1-1 0 0 0,1 0-1 0 0,0 0 1 0 0,0 1 0 0 0,1-1-1 0 0,-1 1 1 0 0,1-1 0 0 0,0 1 0 0 0,0-1-1 0 0,0 1 1 0 0,2 6 0 0 0,0 1-43 0 0,1 0 0 0 0,1 0 0 0 0,5 12 0 0 0,-5-15 33 0 0,0 0-1 0 0,1 0 1 0 0,0-1-1 0 0,0 0 1 0 0,1 0-1 0 0,0 0 1 0 0,1-1-1 0 0,0 0 1 0 0,0 0-1 0 0,0 0 1 0 0,1-1-1 0 0,14 9 1 0 0,-15-11 9 0 0,0 0 0 0 0,0-1 1 0 0,0 0-1 0 0,1 0 0 0 0,0-1 0 0 0,-1 1 0 0 0,1-2 1 0 0,0 1-1 0 0,0-1 0 0 0,0 0 0 0 0,0-1 0 0 0,0 0 1 0 0,0 0-1 0 0,0-1 0 0 0,0 0 0 0 0,10-2 0 0 0,9-5-48 0 0,35-14-1 0 0,-56 18 59 0 0,-1 0 0 0 0,0 1 0 0 0,0-2 0 0 0,0 1 0 0 0,-1 0 0 0 0,1-1 0 0 0,-1 0 0 0 0,0 0 0 0 0,0 0 0 0 0,-1-1 0 0 0,0 1 0 0 0,0-1 0 0 0,3-7 0 0 0,-5 10 0 0 0,0-1 0 0 0,0 0 0 0 0,-1 0 0 0 0,1 1 0 0 0,-1-1 0 0 0,0 0 0 0 0,0 0 0 0 0,0 0 0 0 0,-2-6 0 0 0,0-10 0 0 0,2 16 6 0 0,0 1-1 0 0,-1 0 1 0 0,1 0-1 0 0,-1 0 1 0 0,0 1-1 0 0,0-1 1 0 0,0 0-1 0 0,0 0 1 0 0,-1 0-1 0 0,1 1 0 0 0,-1-1 1 0 0,0 0-1 0 0,0 1 1 0 0,0 0-1 0 0,0-1 1 0 0,-3-2-1 0 0,1 1 9 0 0,1 0 0 0 0,0 0 0 0 0,-6-9 0 0 0,7 10-1 0 0,0 0 0 0 0,-1 0 0 0 0,1 0 0 0 0,-1 0 0 0 0,0 0 0 0 0,1 0 0 0 0,-1 1 0 0 0,-1-1 0 0 0,-5-3 0 0 0,-35-16 87 0 0,31 16-50 0 0,4 1-35 0 0,0 1-1 0 0,0 0 0 0 0,-1 0 0 0 0,1 1 1 0 0,-1 1-1 0 0,1 0 0 0 0,-1 0 0 0 0,-10-1 0 0 0,-2 2-9 0 0,-35 1 0 0 0,49 1 23 0 0,-1 1-1 0 0,0-1 0 0 0,1 1 1 0 0,-1 1-1 0 0,1-1 0 0 0,-15 8 1 0 0,14-5-10 0 0,0 0 1 0 0,1 0 0 0 0,-1 1-1 0 0,1 0 1 0 0,0 1 0 0 0,1-1-1 0 0,0 1 1 0 0,-12 16 0 0 0,15-19-44 0 0,1 1 0 0 0,0 0 0 0 0,1 0 0 0 0,-1 0 0 0 0,1 0 0 0 0,0 0 0 0 0,0 0 0 0 0,0 1 0 0 0,1-1 0 0 0,0 1 0 0 0,0-1 0 0 0,1 1 0 0 0,-1-1 0 0 0,1 1 0 0 0,0 0 0 0 0,1-1 0 0 0,1 9 0 0 0,-1-8 15 0 0,1 0 0 0 0,-1 0-1 0 0,2-1 1 0 0,-1 1-1 0 0,0-1 1 0 0,1 1-1 0 0,0-1 1 0 0,1 0-1 0 0,-1 0 1 0 0,7 7 0 0 0,-3-6 64 0 0,-1 1 1 0 0,1-1-1 0 0,1-1 1 0 0,-1 1-1 0 0,1-2 1 0 0,11 7-1 0 0,-14-9-74 0 0,1 0 1 0 0,-1-1-1 0 0,1 1 1 0 0,-1-1-1 0 0,1 0 0 0 0,-1 0 1 0 0,1-1-1 0 0,0 0 1 0 0,-1 0-1 0 0,1 0 0 0 0,0-1 1 0 0,10-2-1 0 0,3-1-97 0 0,0-2 1 0 0,23-9-1 0 0,-31 9 107 0 0,-1 0 0 0 0,0-1 0 0 0,-1 0-1 0 0,0 0 1 0 0,0-1 0 0 0,0 0 0 0 0,-1 0 0 0 0,9-12 0 0 0,-12 13 10 0 0,-1 1 0 0 0,0-1 0 0 0,7-14 0 0 0,-8 13 0 0 0,1 1 0 0 0,9-13 0 0 0,-10 14 0 0 0,0 1 0 0 0,0-1 0 0 0,0 0 0 0 0,0 0 0 0 0,-1 0 0 0 0,0-1 0 0 0,1-8 0 0 0,1 3 0 0 0,-4 9 4 0 0,1 0 1 0 0,-1 0-1 0 0,1 0 0 0 0,-1 0 1 0 0,0 0-1 0 0,0-1 0 0 0,0 1 1 0 0,-1 0-1 0 0,1 0 0 0 0,-1 0 0 0 0,0 0 1 0 0,1 0-1 0 0,-1 0 0 0 0,-1 0 1 0 0,1 1-1 0 0,0-1 0 0 0,-1 0 0 0 0,1 0 1 0 0,-1 1-1 0 0,0-1 0 0 0,0 1 1 0 0,0 0-1 0 0,0-1 0 0 0,0 1 1 0 0,-1 0-1 0 0,-2-2 0 0 0,-2-1 9 0 0,-1 0 0 0 0,1 1 0 0 0,-1 0 0 0 0,0 0 0 0 0,0 1-1 0 0,0-1 1 0 0,0 2 0 0 0,-11-3 0 0 0,4 3 4 0 0,0 1-1 0 0,1 0 0 0 0,-1 1 1 0 0,0 0-1 0 0,0 1 1 0 0,0 1-1 0 0,0 1 0 0 0,1 0 1 0 0,-1 0-1 0 0,1 2 1 0 0,0 0-1 0 0,-16 8 0 0 0,22-9 23 0 0,1 1 0 0 0,0 0 1 0 0,0 0-1 0 0,0 0 0 0 0,1 1 0 0 0,-1 0 0 0 0,1 0 0 0 0,-7 11 0 0 0,7-10-85 0 0,2-2 8 0 0,0 1 0 0 0,1 0 1 0 0,-1 0-1 0 0,1 0 0 0 0,0 1 1 0 0,1-1-1 0 0,-1 1 1 0 0,1-1-1 0 0,-1 8 0 0 0,0 2 146 0 0,1 0-1 0 0,0 28 0 0 0,2-38-143 0 0,1-1 0 0 0,0 0 0 0 0,1 1 0 0 0,-1-1 1 0 0,1 0-1 0 0,0 0 0 0 0,4 8 0 0 0,3 7-386 0 0,-6-13 390 0 0,0-1 1 0 0,1 1-1 0 0,-1-1 0 0 0,1 0 1 0 0,1 0-1 0 0,-1-1 1 0 0,1 1-1 0 0,0-1 0 0 0,0 0 1 0 0,0 0-1 0 0,1-1 1 0 0,0 1-1 0 0,0-1 0 0 0,0 0 1 0 0,0-1-1 0 0,1 0 0 0 0,-1 0 1 0 0,1 0-1 0 0,0-1 1 0 0,0 0-1 0 0,0 0 0 0 0,0-1 1 0 0,0 1-1 0 0,0-2 1 0 0,0 1-1 0 0,0-1 0 0 0,0 0 1 0 0,1 0-1 0 0,-1-1 1 0 0,0 0-1 0 0,0-1 0 0 0,0 1 1 0 0,12-6-1 0 0,-6 2 52 0 0,0-2-1 0 0,-1 0 1 0 0,0 0-1 0 0,0-1 1 0 0,11-10-1 0 0,-1 0 206 0 0,-12 10-248 0 0,-1 0 1 0 0,1 0-1 0 0,-1-1 0 0 0,-1 0 0 0 0,0-1 1 0 0,11-16-1 0 0,-9 10-63 0 0,-7 13 77 0 0,-1 0 0 0 0,0 0 1 0 0,0-1-1 0 0,0 1 0 0 0,-1 0 1 0 0,1-1-1 0 0,-1 0 0 0 0,1 1 1 0 0,-1-1-1 0 0,0 0 0 0 0,-1 1 1 0 0,1-6-1 0 0,0-6 80 0 0,-1 13-37 0 0,1-1 1 0 0,-1 1-1 0 0,0-1 0 0 0,0 1 1 0 0,0-1-1 0 0,-1 1 1 0 0,1-1-1 0 0,0 1 1 0 0,-1-1-1 0 0,0 1 0 0 0,0 0 1 0 0,1-1-1 0 0,-1 1 1 0 0,-1 0-1 0 0,1 0 1 0 0,-1-3-1 0 0,-4-2 6 0 0,0 0 1 0 0,0 1-1 0 0,0-1 0 0 0,-1 1 1 0 0,0 0-1 0 0,0 1 0 0 0,0 0 1 0 0,-1 0-1 0 0,0 0 0 0 0,0 1 0 0 0,0 1 1 0 0,-9-4-1 0 0,-3 0 39 0 0,0 2 1 0 0,-1 0-1 0 0,0 1 0 0 0,-21-1 0 0 0,31 4-79 0 0,0 2 0 0 0,0-1 0 0 0,1 2 0 0 0,-1-1 0 0 0,1 1 0 0 0,-12 5 0 0 0,12-4 20 0 0,0 1-1 0 0,1 0 1 0 0,-1 1-1 0 0,1 0 1 0 0,0 0-1 0 0,1 1 1 0 0,-1 0 0 0 0,-9 10-1 0 0,5-4 21 0 0,2 0 0 0 0,-1 1 0 0 0,2 0 0 0 0,-13 21 0 0 0,14-19-50 0 0,1 1 0 0 0,0 0 0 0 0,1 0 0 0 0,1 1-1 0 0,-7 28 1 0 0,12-37-16 0 0,-1 1 0 0 0,1-1 0 0 0,0 1 0 0 0,0-1 0 0 0,1 1 0 0 0,1-1 0 0 0,-1 1 0 0 0,1-1 0 0 0,1 0 0 0 0,-1 1 0 0 0,2-1 0 0 0,-1 0 0 0 0,7 15 0 0 0,-6-19 45 0 0,-1 1 1 0 0,1-1-1 0 0,1 1 1 0 0,-1-1 0 0 0,1 0-1 0 0,-1 0 1 0 0,1 0-1 0 0,0-1 1 0 0,1 1-1 0 0,-1-1 1 0 0,1 0-1 0 0,7 3 1 0 0,-5-2-66 0 0,0-2 0 0 0,1 1-1 0 0,-1-1 1 0 0,1 0 0 0 0,-1-1 0 0 0,1 0 0 0 0,0 0-1 0 0,8 0 1 0 0,-2-2-6 0 0,0 0 1 0 0,0 0-1 0 0,1-2 0 0 0,-1 0 0 0 0,-1 0 0 0 0,1-1 0 0 0,0-1 0 0 0,-1 0 1 0 0,14-8-1 0 0,-12 3 15 0 0,1-1 1 0 0,-2 0-1 0 0,1-1 0 0 0,-2-1 1 0 0,14-15-1 0 0,-5 5-3 0 0,-7 7 26 0 0,-1-1 1 0 0,-1 0 0 0 0,0-2-1 0 0,13-27 1 0 0,-21 37 13 0 0,-1-1 0 0 0,-1 0 0 0 0,0 0 0 0 0,0 0 0 0 0,-1 0 0 0 0,1-12 0 0 0,-3 20 3 0 0,0-1-1 0 0,0 1 1 0 0,0 0 0 0 0,-1 0-1 0 0,1-1 1 0 0,-1 1 0 0 0,1 0-1 0 0,-1-1 1 0 0,0 1 0 0 0,1 0-1 0 0,-1 0 1 0 0,0 0 0 0 0,-1 0-1 0 0,0-2 1 0 0,-6-11 24 0 0,6 9 2 0 0,-1 1 0 0 0,0 0 0 0 0,-1 0 0 0 0,1 0 0 0 0,-1 0 0 0 0,0 1 1 0 0,0-1-1 0 0,-1 1 0 0 0,1 0 0 0 0,-1 0 0 0 0,0 1 0 0 0,0-1 0 0 0,0 1 0 0 0,0 0 0 0 0,0 1 1 0 0,-1-1-1 0 0,0 1 0 0 0,-10-3 0 0 0,6 3 31 0 0,1-1 0 0 0,-1 2 0 0 0,0-1 0 0 0,0 1 0 0 0,0 1 0 0 0,1 0 0 0 0,-1 0 0 0 0,0 1 0 0 0,0 1 0 0 0,-18 4 0 0 0,16-3-74 0 0,1 1-1 0 0,0 1 0 0 0,0 0 1 0 0,1 0-1 0 0,-1 1 1 0 0,1 0-1 0 0,1 1 0 0 0,-1 0 1 0 0,1 1-1 0 0,0 0 1 0 0,1 0-1 0 0,0 1 0 0 0,0 0 1 0 0,1 1-1 0 0,0-1 1 0 0,-11 21-1 0 0,18-29 4 0 0,-8 13-15 0 0,-9 27-1 0 0,15-35 61 0 0,1-1 1 0 0,0 1 0 0 0,0 0 0 0 0,0-1-1 0 0,1 1 1 0 0,-1 0 0 0 0,2 0-1 0 0,0 8 1 0 0,0-3-72 0 0,1 0 1 0 0,1 0-1 0 0,0-1 0 0 0,0 1 0 0 0,1-1 1 0 0,0 0-1 0 0,1 0 0 0 0,7 12 0 0 0,-7-15-50 0 0,-1-1 0 0 0,1 0 0 0 0,0-1 0 0 0,1 1 0 0 0,0-1-1 0 0,0 0 1 0 0,0 0 0 0 0,0-1 0 0 0,1 1 0 0 0,-1-2 0 0 0,1 1-1 0 0,12 4 1 0 0,-8-4 102 0 0,1 0 1 0 0,0 0-1 0 0,0-1 1 0 0,0-1-1 0 0,0 0 0 0 0,0-1 1 0 0,0 0-1 0 0,0-1 0 0 0,1 0 1 0 0,-1-1-1 0 0,0 0 0 0 0,0-1 1 0 0,0-1-1 0 0,0 1 1 0 0,0-2-1 0 0,-1 0 0 0 0,1 0 1 0 0,-1-1-1 0 0,0-1 0 0 0,0 0 1 0 0,-1 0-1 0 0,0-1 0 0 0,0 0 1 0 0,16-16-1 0 0,-19 17-31 0 0,-1-1 0 0 0,0 0 0 0 0,0 0 0 0 0,-1-1 0 0 0,0 1 0 0 0,8-16 0 0 0,7-7 13 0 0,-16 25-7 0 0,-1 0 0 0 0,1 0 0 0 0,-1 0 0 0 0,4-8 0 0 0,16-41-1 0 0,-22 52-1 0 0,-1-1 0 0 0,1 1 0 0 0,-1 0 0 0 0,1-1 0 0 0,-1 1 0 0 0,0-1 0 0 0,1 1 0 0 0,-1 0 0 0 0,-1-1 0 0 0,1 1 0 0 0,0-1 0 0 0,0 1 0 0 0,-2-3 0 0 0,-11-30-255 0 0,4 14 206 0 0,7 17 130 0 0,-1-1-1 0 0,0 0 1 0 0,0 1 0 0 0,0 0-1 0 0,0 0 1 0 0,-1 0 0 0 0,1 0-1 0 0,-1 0 1 0 0,0 1-1 0 0,0-1 1 0 0,-1 1 0 0 0,1 0-1 0 0,-1 0 1 0 0,1 1 0 0 0,-1 0-1 0 0,-6-3 1 0 0,1 1-19 0 0,0 0 0 0 0,0 1 1 0 0,-1 0-1 0 0,0 1 0 0 0,1 0 0 0 0,-22 0 1 0 0,18 2-26 0 0,0 1 1 0 0,0 1-1 0 0,0 1 1 0 0,0 0 0 0 0,-16 6-1 0 0,23-6-28 0 0,-1 0 0 0 0,1 1 1 0 0,0 0-1 0 0,0 1 0 0 0,1 0 0 0 0,-1 0 0 0 0,1 0 1 0 0,0 0-1 0 0,0 1 0 0 0,1 0 0 0 0,-1 1 0 0 0,2-1 1 0 0,-1 1-1 0 0,1 0 0 0 0,0 0 0 0 0,0 0 0 0 0,0 1 0 0 0,1-1 1 0 0,1 1-1 0 0,-1 0 0 0 0,1 0 0 0 0,0 0 0 0 0,1 0 1 0 0,0 0-1 0 0,0 0 0 0 0,1 0 0 0 0,0 0 0 0 0,1 1 0 0 0,-1-1 1 0 0,1 0-1 0 0,1 0 0 0 0,0 0 0 0 0,0 0 0 0 0,0 0 1 0 0,5 9-1 0 0,-5-14-3 0 0,6 12-33 0 0,15 24-1 0 0,-19-35 31 0 0,-1 1 0 0 0,1-1 0 0 0,0 0-1 0 0,0 0 1 0 0,0 0 0 0 0,1-1-1 0 0,-1 1 1 0 0,10 4 0 0 0,-4-3-19 0 0,0 0 0 0 0,0 0 0 0 0,1-1 0 0 0,18 4 0 0 0,-24-7 22 0 0,1 0 0 0 0,-1-1-1 0 0,1 0 1 0 0,-1 0-1 0 0,1 0 1 0 0,-1-1 0 0 0,1 1-1 0 0,0-1 1 0 0,-1-1 0 0 0,0 1-1 0 0,8-4 1 0 0,-6 3-2 0 0,-1-1 0 0 0,1 0 1 0 0,-1 0-1 0 0,0-1 0 0 0,0 0 0 0 0,-1 0 1 0 0,1 0-1 0 0,-1-1 0 0 0,9-9 0 0 0,13-11-46 0 0,-22 21 54 0 0,0 0 1 0 0,-1 0-1 0 0,1 0 0 0 0,-1-1 0 0 0,0 1 0 0 0,4-8 0 0 0,-4 5-45 0 0,5-7 136 0 0,0-1 1 0 0,7-18-1 0 0,-14 28-45 0 0,0 0 0 0 0,-1-1 0 0 0,1 0 0 0 0,-1 1 0 0 0,0-1 0 0 0,-1 0 0 0 0,1 0 0 0 0,-1 1 0 0 0,0-1 0 0 0,-2-7 0 0 0,1 10-77 0 0,0-1 1 0 0,0 1-1 0 0,0 0 1 0 0,-1 0-1 0 0,0-1 1 0 0,0 1-1 0 0,0 0 1 0 0,0 0-1 0 0,0 0 1 0 0,0 1-1 0 0,-1-1 0 0 0,-3-3 1 0 0,-2 0 36 0 0,0-1 1 0 0,-16-10-1 0 0,12 11 49 0 0,-1 0 0 0 0,0 0 0 0 0,0 2 0 0 0,-1-1 0 0 0,1 2-1 0 0,-1-1 1 0 0,-22-1 0 0 0,30 5-51 0 0,-1 0 0 0 0,0 0 0 0 0,0 0 0 0 0,1 1 0 0 0,-1 0 0 0 0,0 0 0 0 0,1 1-1 0 0,-1 0 1 0 0,1 0 0 0 0,-1 1 0 0 0,-7 3 0 0 0,10-3-2 0 0,-1 0 0 0 0,1-1 0 0 0,-1 1-1 0 0,1 1 1 0 0,0-1 0 0 0,0 1 0 0 0,1-1 0 0 0,-1 1-1 0 0,1 0 1 0 0,0 0 0 0 0,0 1 0 0 0,0-1 0 0 0,1 1-1 0 0,-1-1 1 0 0,-1 7 0 0 0,-1 3 0 0 0,3-10-4 0 0,0 0 0 0 0,1 1 0 0 0,-1-1 1 0 0,1 0-1 0 0,0 1 0 0 0,0-1 0 0 0,1 1 1 0 0,-1-1-1 0 0,1 1 0 0 0,0-1 0 0 0,0 1 1 0 0,2 5-1 0 0,-1-4-36 0 0,0 0 11 0 0,1 1-1 0 0,-1-1 0 0 0,1 0 0 0 0,0 0 1 0 0,1 0-1 0 0,-1 0 0 0 0,1 0 0 0 0,0-1 0 0 0,1 1 1 0 0,-1-1-1 0 0,8 9 0 0 0,-7-11 13 0 0,0 1-1 0 0,0-1 1 0 0,0 0-1 0 0,0 0 1 0 0,0 0-1 0 0,1-1 1 0 0,-1 0-1 0 0,1 1 1 0 0,8 1-1 0 0,-10-3 6 0 0,1 0 0 0 0,-1 0 0 0 0,0-1 0 0 0,1 0-1 0 0,-1 0 1 0 0,1 0 0 0 0,-1 0 0 0 0,1 0 0 0 0,-1-1 0 0 0,0 1 0 0 0,1-1-1 0 0,-1 0 1 0 0,0 0 0 0 0,1 0 0 0 0,4-3 0 0 0,17-7-54 0 0,-19 8 52 0 0,1 1 0 0 0,-1-1 0 0 0,0-1 0 0 0,-1 1 1 0 0,1-1-1 0 0,7-5 0 0 0,10-11-21 0 0,17-15-6 0 0,-38 32 39 0 0,0 0 0 0 0,1 0 0 0 0,-2 0 0 0 0,1-1 0 0 0,0 1 0 0 0,-1-1 0 0 0,3-5 0 0 0,6-16 0 0 0,-9 23 3 0 0,0 0 0 0 0,0 0 0 0 0,0 0 0 0 0,0 0 0 0 0,0 0 0 0 0,0 0 0 0 0,-1-1 0 0 0,1 1 0 0 0,-1 0-1 0 0,0 0 1 0 0,1-1 0 0 0,-1 1 0 0 0,0 0 0 0 0,-1 0 0 0 0,1-1 0 0 0,0 1 0 0 0,0 0 0 0 0,-1 0 0 0 0,1 0 0 0 0,-1 0 0 0 0,0-1 0 0 0,-2-3 0 0 0,1 2 17 0 0,-1 0 0 0 0,0 0 1 0 0,-1 0-1 0 0,1 1 1 0 0,0-1-1 0 0,-1 1 1 0 0,0 0-1 0 0,0 0 1 0 0,-6-4-1 0 0,-1 1 38 0 0,1 1-1 0 0,-1 0 1 0 0,0 0 0 0 0,-18-4 0 0 0,17 5-27 0 0,3 1-11 0 0,-1 1-1 0 0,0-1 1 0 0,1 2 0 0 0,-1-1-1 0 0,0 1 1 0 0,-15 1 0 0 0,21 0-11 0 0,0 1 0 0 0,0-1 0 0 0,0 1 1 0 0,0 0-1 0 0,1 0 0 0 0,-1 0 0 0 0,0 0 1 0 0,1 1-1 0 0,-1-1 0 0 0,1 1 0 0 0,-1 0 1 0 0,1 0-1 0 0,0 0 0 0 0,0 1 0 0 0,0-1 1 0 0,0 1-1 0 0,0 0 0 0 0,1 0 1 0 0,-5 5-1 0 0,2 0-33 0 0,1-1 1 0 0,0 1 0 0 0,1 0 0 0 0,-1 0-1 0 0,2 0 1 0 0,-1 0 0 0 0,1 1 0 0 0,0-1-1 0 0,0 10 1 0 0,1-12 13 0 0,1-1 0 0 0,0 0 0 0 0,0 0-1 0 0,1 1 1 0 0,-1-1 0 0 0,1 0 0 0 0,0 0 0 0 0,1 0 0 0 0,-1 0 0 0 0,1 0-1 0 0,0 0 1 0 0,0 0 0 0 0,1 0 0 0 0,0-1 0 0 0,-1 1 0 0 0,6 5-1 0 0,-4-6-8 0 0,-3-2 15 0 0,0 0 1 0 0,1 0-1 0 0,-1 0 1 0 0,1 0-1 0 0,0-1 1 0 0,0 1-1 0 0,-1-1 1 0 0,1 1-1 0 0,0-1 1 0 0,0 0-1 0 0,0 0 1 0 0,4 2-1 0 0,0-2-4 0 0,-1 0 1 0 0,1 0-1 0 0,-1 0 0 0 0,1-1 1 0 0,-1 1-1 0 0,1-1 0 0 0,0-1 0 0 0,-1 1 1 0 0,1-1-1 0 0,-1 0 0 0 0,1 0 0 0 0,-1-1 1 0 0,0 0-1 0 0,1 0 0 0 0,-1 0 1 0 0,0 0-1 0 0,0-1 0 0 0,-1 0 0 0 0,1 0 1 0 0,0 0-1 0 0,-1 0 0 0 0,0-1 0 0 0,6-6 1 0 0,7-4-5 0 0,-14 13 12 0 0,-1 0 0 0 0,0-1 0 0 0,0 1 1 0 0,0-1-1 0 0,0 0 0 0 0,0 0 0 0 0,-1 0 0 0 0,1 0 0 0 0,0 0 0 0 0,-1 0 0 0 0,1 0 0 0 0,1-4 0 0 0,-1 1-2 0 0,0-1 5 0 0,0 0-1 0 0,0 0 0 0 0,-1 0 1 0 0,2-11-1 0 0,-3 16 3 0 0,0-1 0 0 0,0 0 0 0 0,0 1 0 0 0,0-1 0 0 0,0 0 0 0 0,-1 1 0 0 0,1-1 0 0 0,0 0 0 0 0,-1 1 0 0 0,1-1 0 0 0,-1 0 0 0 0,0 1 0 0 0,0-1 0 0 0,0 1 0 0 0,1-1 0 0 0,-1 1 0 0 0,0 0 0 0 0,-1-1 0 0 0,1 1 0 0 0,0 0 0 0 0,0 0 0 0 0,-3-2 0 0 0,-2-1 25 0 0,-1 0 0 0 0,0 0-1 0 0,0 1 1 0 0,0 0-1 0 0,-10-3 1 0 0,13 4-17 0 0,0 1 1 0 0,-1 0 0 0 0,1 0-1 0 0,0 1 1 0 0,-1-1 0 0 0,1 1-1 0 0,-1 0 1 0 0,1 0 0 0 0,0 1-1 0 0,-1-1 1 0 0,-4 2 0 0 0,4 0-10 0 0,-1 0-1 0 0,0 0 1 0 0,0 0 0 0 0,1 1 0 0 0,-1-1 0 0 0,1 2-1 0 0,0-1 1 0 0,0 0 0 0 0,0 1 0 0 0,0 0 0 0 0,0 0-1 0 0,1 1 1 0 0,-6 6 0 0 0,10-10-4 0 0,-3 2 0 0 0,0 1 0 0 0,0-1 0 0 0,0 1 0 0 0,1 0 0 0 0,0 0 0 0 0,0 0 0 0 0,0 0 0 0 0,0 0 0 0 0,0 0 0 0 0,0 6 0 0 0,0-1 20 0 0,1-5-33 0 0,0 0 0 0 0,0 0-1 0 0,1 0 1 0 0,0 0 0 0 0,0 1-1 0 0,0 4 1 0 0,0-8 7 0 0,1 0 0 0 0,-1 1-1 0 0,0-1 1 0 0,1 0 0 0 0,-1 0-1 0 0,1 0 1 0 0,0 0 0 0 0,-1 1-1 0 0,1-1 1 0 0,0 0 0 0 0,0 0-1 0 0,-1 0 1 0 0,1-1 0 0 0,0 1-1 0 0,0 0 1 0 0,0 0 0 0 0,0 0-1 0 0,0-1 1 0 0,0 1 0 0 0,1 0-1 0 0,-1-1 1 0 0,0 1 0 0 0,0-1-1 0 0,0 0 1 0 0,2 1 0 0 0,2 0-47 0 0,0 0-1 0 0,0-1 1 0 0,0 0 0 0 0,0 0 0 0 0,0 0 0 0 0,0 0-1 0 0,-1-1 1 0 0,1 0 0 0 0,0 0 0 0 0,0 0 0 0 0,0 0-1 0 0,0-1 1 0 0,-1 0 0 0 0,1 0 0 0 0,-1 0 0 0 0,0-1 0 0 0,1 1-1 0 0,4-5 1 0 0,6-1-277 0 0,5-4-524 0 0,-18 11 694 0 0,0-1 0 0 0,0 1 0 0 0,1-1 0 0 0,-1 1 0 0 0,0 0 0 0 0,1 0-1 0 0,3-1 1 0 0,-4 1-105 0 0,0 1 0 0 0,0-1-1 0 0,0 0 1 0 0,0 0-1 0 0,0 0 1 0 0,0 0 0 0 0,-1 0-1 0 0,4-2 1 0 0,7-2-3696 0 0,-5 2 2874 0 0,1 2 20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4:04.8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91 47 10224 0 0,'-14'0'464'0'0,"11"0"-8"0"0,2 2-291 0 0,-2 5-56 0 0,2-5 971 0 0,-14-5 688 0 0,14 3-1692 0 0,1 0-1 0 0,0 0 0 0 0,0 0 1 0 0,0 0-1 0 0,0 0 1 0 0,0 0-1 0 0,0 0 0 0 0,-1 0 1 0 0,1 0-1 0 0,0 0 1 0 0,0 0-1 0 0,0 0 0 0 0,0 0 1 0 0,0 0-1 0 0,0 0 1 0 0,0 0-1 0 0,-1 0 0 0 0,1 0 1 0 0,0 0-1 0 0,0 0 1 0 0,0 0-1 0 0,0 0 0 0 0,0-1 1 0 0,0 1 75 0 0,0 0-76 0 0,0 0 0 0 0,-1 0 1 0 0,1 0-1 0 0,0 0 1 0 0,0 0-1 0 0,0 0 0 0 0,0 0 1 0 0,0-1-1 0 0,0 1 1 0 0,0 0-1 0 0,0 0 1 0 0,0 0-1 0 0,0 0 0 0 0,0 0 1 0 0,0 0-1 0 0,0 0 1 0 0,0-1-1 0 0,0 1 0 0 0,0 0 1 0 0,0 0-1 0 0,0 0 1 0 0,0 0-1 0 0,0 0 0 0 0,0-1 1 0 0,4-7 318 0 0,-3 6-396 0 0,0 1 1 0 0,0 0-1 0 0,0-1 1 0 0,-1 1 0 0 0,1-1-1 0 0,0 1 1 0 0,-1-1-1 0 0,1-3 1 0 0,-1 4 16 0 0,0-1 0 0 0,0 0 0 0 0,0 0 0 0 0,0 1 1 0 0,0-1-1 0 0,0 0 0 0 0,-1 1 0 0 0,1-1 0 0 0,0 0 0 0 0,-1 1 1 0 0,0-3-1 0 0,0 4 20 0 0,0-1-1 0 0,1 1 1 0 0,-1-1 0 0 0,1 1 0 0 0,-1 0-1 0 0,0-1 1 0 0,1 1 0 0 0,-1 0 0 0 0,0 0-1 0 0,0 0 1 0 0,1-1 0 0 0,-1 1 0 0 0,0 0 0 0 0,1 0-1 0 0,-1 0 1 0 0,0 0 0 0 0,0 0 0 0 0,-1 1-1 0 0,-14 13 324 0 0,11-9-284 0 0,-9 14 247 0 0,7-9-90 0 0,6-9-77 0 0,1 1 6 0 0,0 14 174 0 0,0-15 98 0 0,1 1-365 0 0,2 3-75 0 0,-1-4-15 0 0,-1 0 0 0 0,1 0-1 0 0,-1 0 1 0 0,1 0 0 0 0,0 0 0 0 0,0-1 0 0 0,-1 1 0 0 0,1-1-1 0 0,0 1 1 0 0,0-1 0 0 0,0 0 0 0 0,0 1 0 0 0,-1-1-1 0 0,3 0 1 0 0,-1 0-16 0 0,2 0-419 0 0,0 0-1 0 0,0 0 0 0 0,1 0 1 0 0,-1-1-1 0 0,7-1 0 0 0,2-3-6180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6:18.201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1 1637 0 0,'2536'-1406'0'0,"-2492"1381"0"0,-36 21 0 0,0 0 0 0,34-19 0 0,-33 18 0 0,46-26 0 0,-10 6 0 0,-18 10 0 0,0 0 0 0,-21 12 0 0,0-1 0 0,0 1 0 0,2-2 0 0,-2 2 0 0,-1 0 0 0,2 0 0 0,20-13 0 0,40-20 0 0,-60 32 0 0,-1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17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24575,'249'0'0,"-241"0"-151,0 0-1,0 1 0,0 0 0,0 1 1,-1 0-1,1 0 0,0 0 1,13 7-1,-10-1-6674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3-22T10:46:23.268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4 1755 0 0,'-4'1'0'0,"18"-8"0"0,-7 3 0 0,17-9 0 0,2133-1183 0 0,-2029 1125 0 0,710-393 0 0,-838 464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6T04:18:20.4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24575,'480'0'-1365,"-465"0"-5461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44.png"/><Relationship Id="rId21" Type="http://schemas.openxmlformats.org/officeDocument/2006/relationships/image" Target="../media/image35.png"/><Relationship Id="rId34" Type="http://schemas.openxmlformats.org/officeDocument/2006/relationships/customXml" Target="../ink/ink36.xml"/><Relationship Id="rId42" Type="http://schemas.openxmlformats.org/officeDocument/2006/relationships/customXml" Target="../ink/ink40.xml"/><Relationship Id="rId47" Type="http://schemas.openxmlformats.org/officeDocument/2006/relationships/image" Target="../media/image48.png"/><Relationship Id="rId50" Type="http://schemas.openxmlformats.org/officeDocument/2006/relationships/customXml" Target="../ink/ink44.xml"/><Relationship Id="rId55" Type="http://schemas.openxmlformats.org/officeDocument/2006/relationships/image" Target="../media/image52.png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6" Type="http://schemas.openxmlformats.org/officeDocument/2006/relationships/customXml" Target="../ink/ink27.xml"/><Relationship Id="rId29" Type="http://schemas.openxmlformats.org/officeDocument/2006/relationships/image" Target="../media/image39.png"/><Relationship Id="rId11" Type="http://schemas.openxmlformats.org/officeDocument/2006/relationships/image" Target="../media/image30.png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43.png"/><Relationship Id="rId40" Type="http://schemas.openxmlformats.org/officeDocument/2006/relationships/customXml" Target="../ink/ink39.xml"/><Relationship Id="rId45" Type="http://schemas.openxmlformats.org/officeDocument/2006/relationships/image" Target="../media/image47.png"/><Relationship Id="rId53" Type="http://schemas.openxmlformats.org/officeDocument/2006/relationships/image" Target="../media/image51.png"/><Relationship Id="rId58" Type="http://schemas.openxmlformats.org/officeDocument/2006/relationships/customXml" Target="../ink/ink48.xml"/><Relationship Id="rId5" Type="http://schemas.openxmlformats.org/officeDocument/2006/relationships/image" Target="../media/image27.png"/><Relationship Id="rId61" Type="http://schemas.openxmlformats.org/officeDocument/2006/relationships/image" Target="../media/image55.png"/><Relationship Id="rId19" Type="http://schemas.openxmlformats.org/officeDocument/2006/relationships/image" Target="../media/image34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8.png"/><Relationship Id="rId30" Type="http://schemas.openxmlformats.org/officeDocument/2006/relationships/customXml" Target="../ink/ink34.xml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customXml" Target="../ink/ink43.xml"/><Relationship Id="rId56" Type="http://schemas.openxmlformats.org/officeDocument/2006/relationships/customXml" Target="../ink/ink47.xml"/><Relationship Id="rId8" Type="http://schemas.openxmlformats.org/officeDocument/2006/relationships/customXml" Target="../ink/ink23.xml"/><Relationship Id="rId51" Type="http://schemas.openxmlformats.org/officeDocument/2006/relationships/image" Target="../media/image50.png"/><Relationship Id="rId3" Type="http://schemas.openxmlformats.org/officeDocument/2006/relationships/image" Target="../media/image26.png"/><Relationship Id="rId12" Type="http://schemas.openxmlformats.org/officeDocument/2006/relationships/customXml" Target="../ink/ink25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59" Type="http://schemas.openxmlformats.org/officeDocument/2006/relationships/image" Target="../media/image54.png"/><Relationship Id="rId20" Type="http://schemas.openxmlformats.org/officeDocument/2006/relationships/customXml" Target="../ink/ink29.xml"/><Relationship Id="rId41" Type="http://schemas.openxmlformats.org/officeDocument/2006/relationships/image" Target="../media/image45.png"/><Relationship Id="rId54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49" Type="http://schemas.openxmlformats.org/officeDocument/2006/relationships/image" Target="../media/image49.png"/><Relationship Id="rId57" Type="http://schemas.openxmlformats.org/officeDocument/2006/relationships/image" Target="../media/image53.png"/><Relationship Id="rId10" Type="http://schemas.openxmlformats.org/officeDocument/2006/relationships/customXml" Target="../ink/ink24.xml"/><Relationship Id="rId31" Type="http://schemas.openxmlformats.org/officeDocument/2006/relationships/image" Target="../media/image40.png"/><Relationship Id="rId44" Type="http://schemas.openxmlformats.org/officeDocument/2006/relationships/customXml" Target="../ink/ink41.xml"/><Relationship Id="rId52" Type="http://schemas.openxmlformats.org/officeDocument/2006/relationships/customXml" Target="../ink/ink45.xml"/><Relationship Id="rId60" Type="http://schemas.openxmlformats.org/officeDocument/2006/relationships/customXml" Target="../ink/ink49.xml"/><Relationship Id="rId4" Type="http://schemas.openxmlformats.org/officeDocument/2006/relationships/customXml" Target="../ink/ink21.xm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.xml"/><Relationship Id="rId21" Type="http://schemas.openxmlformats.org/officeDocument/2006/relationships/image" Target="../media/image68.png"/><Relationship Id="rId34" Type="http://schemas.openxmlformats.org/officeDocument/2006/relationships/customXml" Target="../ink/ink65.xml"/><Relationship Id="rId42" Type="http://schemas.openxmlformats.org/officeDocument/2006/relationships/customXml" Target="../ink/ink69.xml"/><Relationship Id="rId47" Type="http://schemas.openxmlformats.org/officeDocument/2006/relationships/image" Target="../media/image81.png"/><Relationship Id="rId50" Type="http://schemas.openxmlformats.org/officeDocument/2006/relationships/customXml" Target="../ink/ink73.xml"/><Relationship Id="rId55" Type="http://schemas.openxmlformats.org/officeDocument/2006/relationships/image" Target="../media/image85.png"/><Relationship Id="rId63" Type="http://schemas.openxmlformats.org/officeDocument/2006/relationships/image" Target="../media/image8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6" Type="http://schemas.openxmlformats.org/officeDocument/2006/relationships/customXml" Target="../ink/ink56.xml"/><Relationship Id="rId29" Type="http://schemas.openxmlformats.org/officeDocument/2006/relationships/image" Target="../media/image72.png"/><Relationship Id="rId11" Type="http://schemas.openxmlformats.org/officeDocument/2006/relationships/image" Target="../media/image63.png"/><Relationship Id="rId24" Type="http://schemas.openxmlformats.org/officeDocument/2006/relationships/customXml" Target="../ink/ink60.xml"/><Relationship Id="rId32" Type="http://schemas.openxmlformats.org/officeDocument/2006/relationships/customXml" Target="../ink/ink64.xml"/><Relationship Id="rId37" Type="http://schemas.openxmlformats.org/officeDocument/2006/relationships/image" Target="../media/image76.png"/><Relationship Id="rId40" Type="http://schemas.openxmlformats.org/officeDocument/2006/relationships/customXml" Target="../ink/ink68.xml"/><Relationship Id="rId45" Type="http://schemas.openxmlformats.org/officeDocument/2006/relationships/image" Target="../media/image80.png"/><Relationship Id="rId53" Type="http://schemas.openxmlformats.org/officeDocument/2006/relationships/image" Target="../media/image84.png"/><Relationship Id="rId58" Type="http://schemas.openxmlformats.org/officeDocument/2006/relationships/customXml" Target="../ink/ink77.xml"/><Relationship Id="rId5" Type="http://schemas.openxmlformats.org/officeDocument/2006/relationships/image" Target="../media/image60.png"/><Relationship Id="rId61" Type="http://schemas.openxmlformats.org/officeDocument/2006/relationships/image" Target="../media/image88.png"/><Relationship Id="rId19" Type="http://schemas.openxmlformats.org/officeDocument/2006/relationships/image" Target="../media/image67.png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27" Type="http://schemas.openxmlformats.org/officeDocument/2006/relationships/image" Target="../media/image71.png"/><Relationship Id="rId30" Type="http://schemas.openxmlformats.org/officeDocument/2006/relationships/customXml" Target="../ink/ink63.xml"/><Relationship Id="rId35" Type="http://schemas.openxmlformats.org/officeDocument/2006/relationships/image" Target="../media/image75.png"/><Relationship Id="rId43" Type="http://schemas.openxmlformats.org/officeDocument/2006/relationships/image" Target="../media/image79.png"/><Relationship Id="rId48" Type="http://schemas.openxmlformats.org/officeDocument/2006/relationships/customXml" Target="../ink/ink72.xml"/><Relationship Id="rId56" Type="http://schemas.openxmlformats.org/officeDocument/2006/relationships/customXml" Target="../ink/ink76.xml"/><Relationship Id="rId64" Type="http://schemas.openxmlformats.org/officeDocument/2006/relationships/customXml" Target="../ink/ink80.xml"/><Relationship Id="rId8" Type="http://schemas.openxmlformats.org/officeDocument/2006/relationships/customXml" Target="../ink/ink52.xml"/><Relationship Id="rId51" Type="http://schemas.openxmlformats.org/officeDocument/2006/relationships/image" Target="../media/image83.png"/><Relationship Id="rId3" Type="http://schemas.openxmlformats.org/officeDocument/2006/relationships/image" Target="../media/image59.jpeg"/><Relationship Id="rId12" Type="http://schemas.openxmlformats.org/officeDocument/2006/relationships/customXml" Target="../ink/ink54.xml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33" Type="http://schemas.openxmlformats.org/officeDocument/2006/relationships/image" Target="../media/image74.png"/><Relationship Id="rId38" Type="http://schemas.openxmlformats.org/officeDocument/2006/relationships/customXml" Target="../ink/ink67.xml"/><Relationship Id="rId46" Type="http://schemas.openxmlformats.org/officeDocument/2006/relationships/customXml" Target="../ink/ink71.xml"/><Relationship Id="rId59" Type="http://schemas.openxmlformats.org/officeDocument/2006/relationships/image" Target="../media/image87.png"/><Relationship Id="rId20" Type="http://schemas.openxmlformats.org/officeDocument/2006/relationships/customXml" Target="../ink/ink58.xml"/><Relationship Id="rId41" Type="http://schemas.openxmlformats.org/officeDocument/2006/relationships/image" Target="../media/image78.png"/><Relationship Id="rId54" Type="http://schemas.openxmlformats.org/officeDocument/2006/relationships/customXml" Target="../ink/ink75.xml"/><Relationship Id="rId62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28" Type="http://schemas.openxmlformats.org/officeDocument/2006/relationships/customXml" Target="../ink/ink62.xml"/><Relationship Id="rId36" Type="http://schemas.openxmlformats.org/officeDocument/2006/relationships/customXml" Target="../ink/ink66.xml"/><Relationship Id="rId49" Type="http://schemas.openxmlformats.org/officeDocument/2006/relationships/image" Target="../media/image82.png"/><Relationship Id="rId57" Type="http://schemas.openxmlformats.org/officeDocument/2006/relationships/image" Target="../media/image86.png"/><Relationship Id="rId10" Type="http://schemas.openxmlformats.org/officeDocument/2006/relationships/customXml" Target="../ink/ink53.xml"/><Relationship Id="rId31" Type="http://schemas.openxmlformats.org/officeDocument/2006/relationships/image" Target="../media/image73.png"/><Relationship Id="rId44" Type="http://schemas.openxmlformats.org/officeDocument/2006/relationships/customXml" Target="../ink/ink70.xml"/><Relationship Id="rId52" Type="http://schemas.openxmlformats.org/officeDocument/2006/relationships/customXml" Target="../ink/ink74.xml"/><Relationship Id="rId60" Type="http://schemas.openxmlformats.org/officeDocument/2006/relationships/customXml" Target="../ink/ink78.xml"/><Relationship Id="rId65" Type="http://schemas.openxmlformats.org/officeDocument/2006/relationships/image" Target="../media/image90.png"/><Relationship Id="rId4" Type="http://schemas.openxmlformats.org/officeDocument/2006/relationships/customXml" Target="../ink/ink50.xml"/><Relationship Id="rId9" Type="http://schemas.openxmlformats.org/officeDocument/2006/relationships/image" Target="../media/image62.png"/><Relationship Id="rId13" Type="http://schemas.openxmlformats.org/officeDocument/2006/relationships/image" Target="../media/image64.png"/><Relationship Id="rId18" Type="http://schemas.openxmlformats.org/officeDocument/2006/relationships/customXml" Target="../ink/ink57.xml"/><Relationship Id="rId39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7" Type="http://schemas.openxmlformats.org/officeDocument/2006/relationships/customXml" Target="../ink/ink3.xml"/><Relationship Id="rId2" Type="http://schemas.openxmlformats.org/officeDocument/2006/relationships/image" Target="../media/image2.jpe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32" Type="http://schemas.openxmlformats.org/officeDocument/2006/relationships/image" Target="../media/image17.png"/><Relationship Id="rId37" Type="http://schemas.openxmlformats.org/officeDocument/2006/relationships/customXml" Target="../ink/ink18.xml"/><Relationship Id="rId40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3.xml"/><Relationship Id="rId30" Type="http://schemas.openxmlformats.org/officeDocument/2006/relationships/image" Target="../media/image16.png"/><Relationship Id="rId35" Type="http://schemas.openxmlformats.org/officeDocument/2006/relationships/customXml" Target="../ink/ink17.xml"/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intelrealsense.com/docs/tuning-depth-cameras-for-best-performance#use-sunlight-but-avoid-glare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amerajabber.com/buyersguides/which-cameras-shoot-raw-video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, dark, day, night sky&#10;&#10;Description automatically generated">
            <a:extLst>
              <a:ext uri="{FF2B5EF4-FFF2-40B4-BE49-F238E27FC236}">
                <a16:creationId xmlns:a16="http://schemas.microsoft.com/office/drawing/2014/main" id="{B4CEC028-4E3D-FCEB-276F-E5CD472799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805" r="8306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The Dog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Anthony and Christopher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49B8D-D8D4-9D14-39CD-A67B1372D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20" y="1662808"/>
            <a:ext cx="2474590" cy="4309834"/>
          </a:xfrm>
          <a:prstGeom prst="rect">
            <a:avLst/>
          </a:prstGeom>
        </p:spPr>
      </p:pic>
      <p:pic>
        <p:nvPicPr>
          <p:cNvPr id="7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8F5CE30B-5E45-8A7A-90EE-A8076F1F2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95" y="1731233"/>
            <a:ext cx="2818244" cy="397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2250DF-9ED3-788B-A0FF-25BC3D8C5048}"/>
              </a:ext>
            </a:extLst>
          </p:cNvPr>
          <p:cNvSpPr txBox="1"/>
          <p:nvPr/>
        </p:nvSpPr>
        <p:spPr>
          <a:xfrm>
            <a:off x="5362833" y="1034493"/>
            <a:ext cx="399979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Option 3:</a:t>
            </a:r>
            <a:r>
              <a:rPr lang="en-US" sz="2400"/>
              <a:t> 4 motor Config.</a:t>
            </a:r>
            <a:endParaRPr lang="en-US" sz="2400"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9FD259-3E7E-EA3D-A6CA-E9F31D66AD46}"/>
                  </a:ext>
                </a:extLst>
              </p14:cNvPr>
              <p14:cNvContentPartPr/>
              <p14:nvPr/>
            </p14:nvContentPartPr>
            <p14:xfrm>
              <a:off x="9089634" y="2050141"/>
              <a:ext cx="104400" cy="213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9FD259-3E7E-EA3D-A6CA-E9F31D66AD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0603" y="2041141"/>
                <a:ext cx="122101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97F543-D6FB-72AE-DDCE-B722F2C8C331}"/>
                  </a:ext>
                </a:extLst>
              </p14:cNvPr>
              <p14:cNvContentPartPr/>
              <p14:nvPr/>
            </p14:nvContentPartPr>
            <p14:xfrm>
              <a:off x="9077034" y="2216461"/>
              <a:ext cx="48960" cy="99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97F543-D6FB-72AE-DDCE-B722F2C8C3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67967" y="2207493"/>
                <a:ext cx="66731" cy="117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E481FE-29B7-5B3C-7ADB-00E59CED9252}"/>
                  </a:ext>
                </a:extLst>
              </p14:cNvPr>
              <p14:cNvContentPartPr/>
              <p14:nvPr/>
            </p14:nvContentPartPr>
            <p14:xfrm>
              <a:off x="9124194" y="2036101"/>
              <a:ext cx="69480" cy="66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E481FE-29B7-5B3C-7ADB-00E59CED92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15194" y="2027101"/>
                <a:ext cx="871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8C383A-4A7B-CCDE-D2D5-BEF8B65B3605}"/>
                  </a:ext>
                </a:extLst>
              </p14:cNvPr>
              <p14:cNvContentPartPr/>
              <p14:nvPr/>
            </p14:nvContentPartPr>
            <p14:xfrm>
              <a:off x="8610834" y="1901101"/>
              <a:ext cx="63360" cy="240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8C383A-4A7B-CCDE-D2D5-BEF8B65B360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01834" y="1892114"/>
                <a:ext cx="81000" cy="2577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AF35B71-EE19-6922-EAFE-A427F4EB6D6A}"/>
                  </a:ext>
                </a:extLst>
              </p14:cNvPr>
              <p14:cNvContentPartPr/>
              <p14:nvPr/>
            </p14:nvContentPartPr>
            <p14:xfrm>
              <a:off x="8591034" y="1887421"/>
              <a:ext cx="70200" cy="63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AF35B71-EE19-6922-EAFE-A427F4EB6D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82034" y="1878421"/>
                <a:ext cx="878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5452D02-F0EC-2CC8-1A1E-CD0B820FD262}"/>
                  </a:ext>
                </a:extLst>
              </p14:cNvPr>
              <p14:cNvContentPartPr/>
              <p14:nvPr/>
            </p14:nvContentPartPr>
            <p14:xfrm>
              <a:off x="8611914" y="2093701"/>
              <a:ext cx="52920" cy="77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5452D02-F0EC-2CC8-1A1E-CD0B820FD2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02914" y="2084701"/>
                <a:ext cx="70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EBBE85A-3707-46D4-95E3-BB3A2AD99208}"/>
                  </a:ext>
                </a:extLst>
              </p14:cNvPr>
              <p14:cNvContentPartPr/>
              <p14:nvPr/>
            </p14:nvContentPartPr>
            <p14:xfrm>
              <a:off x="8757714" y="2588341"/>
              <a:ext cx="31680" cy="10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EBBE85A-3707-46D4-95E3-BB3A2AD992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48714" y="2579341"/>
                <a:ext cx="4932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A5278CB-C7F3-33DD-5B12-020F6693F3C4}"/>
              </a:ext>
            </a:extLst>
          </p:cNvPr>
          <p:cNvGrpSpPr/>
          <p:nvPr/>
        </p:nvGrpSpPr>
        <p:grpSpPr>
          <a:xfrm>
            <a:off x="8888376" y="3754009"/>
            <a:ext cx="94320" cy="331920"/>
            <a:chOff x="8888376" y="3754009"/>
            <a:chExt cx="9432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CAF4A8-24EA-05CF-9183-A4E252F23FDD}"/>
                    </a:ext>
                  </a:extLst>
                </p14:cNvPr>
                <p14:cNvContentPartPr/>
                <p14:nvPr/>
              </p14:nvContentPartPr>
              <p14:xfrm>
                <a:off x="8925816" y="4059649"/>
                <a:ext cx="37800" cy="12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CAF4A8-24EA-05CF-9183-A4E252F23F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916816" y="4050649"/>
                  <a:ext cx="554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1EE0AD-5F0F-DFBA-71B2-095A6D6300A0}"/>
                    </a:ext>
                  </a:extLst>
                </p14:cNvPr>
                <p14:cNvContentPartPr/>
                <p14:nvPr/>
              </p14:nvContentPartPr>
              <p14:xfrm>
                <a:off x="8920416" y="3772729"/>
                <a:ext cx="22680" cy="276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1EE0AD-5F0F-DFBA-71B2-095A6D6300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11271" y="3763729"/>
                  <a:ext cx="40605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F2A5AD7-C305-4EE0-4509-B9C8229D30D4}"/>
                    </a:ext>
                  </a:extLst>
                </p14:cNvPr>
                <p14:cNvContentPartPr/>
                <p14:nvPr/>
              </p14:nvContentPartPr>
              <p14:xfrm>
                <a:off x="8888376" y="3754009"/>
                <a:ext cx="50400" cy="40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F2A5AD7-C305-4EE0-4509-B9C8229D30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79376" y="3745009"/>
                  <a:ext cx="68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0AFE96-0DF4-C7BF-4EA8-C976C8211190}"/>
                    </a:ext>
                  </a:extLst>
                </p14:cNvPr>
                <p14:cNvContentPartPr/>
                <p14:nvPr/>
              </p14:nvContentPartPr>
              <p14:xfrm>
                <a:off x="8910336" y="4023649"/>
                <a:ext cx="72360" cy="62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0AFE96-0DF4-C7BF-4EA8-C976C82111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01336" y="4014649"/>
                  <a:ext cx="9000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7FECE6-8003-E7B8-76A2-CA180508C5EC}"/>
              </a:ext>
            </a:extLst>
          </p:cNvPr>
          <p:cNvGrpSpPr/>
          <p:nvPr/>
        </p:nvGrpSpPr>
        <p:grpSpPr>
          <a:xfrm>
            <a:off x="8888327" y="2121644"/>
            <a:ext cx="239400" cy="30600"/>
            <a:chOff x="8888327" y="2121644"/>
            <a:chExt cx="239400" cy="3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EC267A-2C30-2290-8A91-56D51900DF7A}"/>
                    </a:ext>
                  </a:extLst>
                </p14:cNvPr>
                <p14:cNvContentPartPr/>
                <p14:nvPr/>
              </p14:nvContentPartPr>
              <p14:xfrm>
                <a:off x="8929007" y="2129204"/>
                <a:ext cx="2880" cy="2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EC267A-2C30-2290-8A91-56D51900DF7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20007" y="2120204"/>
                  <a:ext cx="205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C1662EE-6D8D-E85B-4DD5-83492C037F62}"/>
                    </a:ext>
                  </a:extLst>
                </p14:cNvPr>
                <p14:cNvContentPartPr/>
                <p14:nvPr/>
              </p14:nvContentPartPr>
              <p14:xfrm>
                <a:off x="8913167" y="2131004"/>
                <a:ext cx="110160" cy="6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C1662EE-6D8D-E85B-4DD5-83492C037F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04167" y="2121504"/>
                  <a:ext cx="127800" cy="25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01B856E-5F87-FF5E-0DCE-2519B51123E0}"/>
                    </a:ext>
                  </a:extLst>
                </p14:cNvPr>
                <p14:cNvContentPartPr/>
                <p14:nvPr/>
              </p14:nvContentPartPr>
              <p14:xfrm>
                <a:off x="8888327" y="2121644"/>
                <a:ext cx="239400" cy="30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01B856E-5F87-FF5E-0DCE-2519B51123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79327" y="2112644"/>
                  <a:ext cx="257040" cy="4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6C2FBC6-8143-24B0-2C6D-717FFC0F8B38}"/>
                  </a:ext>
                </a:extLst>
              </p14:cNvPr>
              <p14:cNvContentPartPr/>
              <p14:nvPr/>
            </p14:nvContentPartPr>
            <p14:xfrm>
              <a:off x="8396927" y="2014724"/>
              <a:ext cx="217800" cy="34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6C2FBC6-8143-24B0-2C6D-717FFC0F8B3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87927" y="2005724"/>
                <a:ext cx="23544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FD1C925-2543-EA38-47A7-3B99B4CABA0F}"/>
              </a:ext>
            </a:extLst>
          </p:cNvPr>
          <p:cNvGrpSpPr/>
          <p:nvPr/>
        </p:nvGrpSpPr>
        <p:grpSpPr>
          <a:xfrm>
            <a:off x="8657567" y="2556164"/>
            <a:ext cx="195840" cy="39240"/>
            <a:chOff x="8657567" y="2556164"/>
            <a:chExt cx="195840" cy="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5DDD96-F21D-4E5B-2F74-F327EE5FF69A}"/>
                    </a:ext>
                  </a:extLst>
                </p14:cNvPr>
                <p14:cNvContentPartPr/>
                <p14:nvPr/>
              </p14:nvContentPartPr>
              <p14:xfrm>
                <a:off x="8814167" y="2572724"/>
                <a:ext cx="12600" cy="5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5DDD96-F21D-4E5B-2F74-F327EE5FF69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805167" y="2563724"/>
                  <a:ext cx="302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8A9CB0A-2526-54F0-3996-17DFC8462D77}"/>
                    </a:ext>
                  </a:extLst>
                </p14:cNvPr>
                <p14:cNvContentPartPr/>
                <p14:nvPr/>
              </p14:nvContentPartPr>
              <p14:xfrm>
                <a:off x="8657567" y="2556164"/>
                <a:ext cx="195840" cy="39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8A9CB0A-2526-54F0-3996-17DFC8462D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48550" y="2547246"/>
                  <a:ext cx="213512" cy="5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D3D8E89-8BD7-6328-19D0-A351D5310A13}"/>
              </a:ext>
            </a:extLst>
          </p:cNvPr>
          <p:cNvGrpSpPr/>
          <p:nvPr/>
        </p:nvGrpSpPr>
        <p:grpSpPr>
          <a:xfrm>
            <a:off x="8645034" y="2425261"/>
            <a:ext cx="138600" cy="206143"/>
            <a:chOff x="8645034" y="2425261"/>
            <a:chExt cx="138600" cy="20614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5A3F5A-E20C-B8A5-5A42-CB3829D95ED0}"/>
                    </a:ext>
                  </a:extLst>
                </p14:cNvPr>
                <p14:cNvContentPartPr/>
                <p14:nvPr/>
              </p14:nvContentPartPr>
              <p14:xfrm>
                <a:off x="8679954" y="2532901"/>
                <a:ext cx="7200" cy="15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5A3F5A-E20C-B8A5-5A42-CB3829D95ED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70954" y="2523901"/>
                  <a:ext cx="24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5056E6-7433-711D-AC43-05D06683CD5F}"/>
                    </a:ext>
                  </a:extLst>
                </p14:cNvPr>
                <p14:cNvContentPartPr/>
                <p14:nvPr/>
              </p14:nvContentPartPr>
              <p14:xfrm>
                <a:off x="8663754" y="2450101"/>
                <a:ext cx="92520" cy="122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5056E6-7433-711D-AC43-05D06683CD5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54789" y="2441101"/>
                  <a:ext cx="110092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0744AA5-57BE-9318-D496-8A3289D5B62E}"/>
                    </a:ext>
                  </a:extLst>
                </p14:cNvPr>
                <p14:cNvContentPartPr/>
                <p14:nvPr/>
              </p14:nvContentPartPr>
              <p14:xfrm>
                <a:off x="8669874" y="2531461"/>
                <a:ext cx="18000" cy="8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0744AA5-57BE-9318-D496-8A3289D5B6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660874" y="2522461"/>
                  <a:ext cx="3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9AEDA2-B10B-CAA5-1C31-724EE2EDBAE1}"/>
                    </a:ext>
                  </a:extLst>
                </p14:cNvPr>
                <p14:cNvContentPartPr/>
                <p14:nvPr/>
              </p14:nvContentPartPr>
              <p14:xfrm>
                <a:off x="8664834" y="2538301"/>
                <a:ext cx="21240" cy="73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9AEDA2-B10B-CAA5-1C31-724EE2EDBA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55834" y="2529257"/>
                  <a:ext cx="38880" cy="915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31367E7-5598-AFDB-F53B-3AC46A5802C9}"/>
                    </a:ext>
                  </a:extLst>
                </p14:cNvPr>
                <p14:cNvContentPartPr/>
                <p14:nvPr/>
              </p14:nvContentPartPr>
              <p14:xfrm>
                <a:off x="8645034" y="2569621"/>
                <a:ext cx="64080" cy="57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31367E7-5598-AFDB-F53B-3AC46A5802C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36034" y="2560621"/>
                  <a:ext cx="81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B65971-FE61-D9AE-6D24-5E11F537E5D0}"/>
                    </a:ext>
                  </a:extLst>
                </p14:cNvPr>
                <p14:cNvContentPartPr/>
                <p14:nvPr/>
              </p14:nvContentPartPr>
              <p14:xfrm>
                <a:off x="8740434" y="2425261"/>
                <a:ext cx="43200" cy="72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B65971-FE61-D9AE-6D24-5E11F537E5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31434" y="2416261"/>
                  <a:ext cx="60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A9E0FD3-CBC7-D9E6-5E24-2E4F8F88671A}"/>
                    </a:ext>
                  </a:extLst>
                </p14:cNvPr>
                <p14:cNvContentPartPr/>
                <p14:nvPr/>
              </p14:nvContentPartPr>
              <p14:xfrm>
                <a:off x="8651447" y="2599004"/>
                <a:ext cx="9000" cy="11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A9E0FD3-CBC7-D9E6-5E24-2E4F8F8867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42793" y="2590004"/>
                  <a:ext cx="25962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74ED93C-4A80-42DF-B412-B5016CD4D3C6}"/>
                    </a:ext>
                  </a:extLst>
                </p14:cNvPr>
                <p14:cNvContentPartPr/>
                <p14:nvPr/>
              </p14:nvContentPartPr>
              <p14:xfrm>
                <a:off x="8660807" y="2600804"/>
                <a:ext cx="32400" cy="30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74ED93C-4A80-42DF-B412-B5016CD4D3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51807" y="2591804"/>
                  <a:ext cx="50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DC709D-B258-B932-E4F0-0FF5BE6F777A}"/>
                    </a:ext>
                  </a:extLst>
                </p14:cNvPr>
                <p14:cNvContentPartPr/>
                <p14:nvPr/>
              </p14:nvContentPartPr>
              <p14:xfrm>
                <a:off x="8680247" y="2622404"/>
                <a:ext cx="1440" cy="2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DC709D-B258-B932-E4F0-0FF5BE6F777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71247" y="2613404"/>
                  <a:ext cx="190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91185A3-1012-FC62-404E-D88E0D643F59}"/>
                    </a:ext>
                  </a:extLst>
                </p14:cNvPr>
                <p14:cNvContentPartPr/>
                <p14:nvPr/>
              </p14:nvContentPartPr>
              <p14:xfrm>
                <a:off x="8686367" y="2559764"/>
                <a:ext cx="38520" cy="63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1185A3-1012-FC62-404E-D88E0D643F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77367" y="2550764"/>
                  <a:ext cx="56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689FF6-33D1-8516-7FD0-C80056ABC399}"/>
                    </a:ext>
                  </a:extLst>
                </p14:cNvPr>
                <p14:cNvContentPartPr/>
                <p14:nvPr/>
              </p14:nvContentPartPr>
              <p14:xfrm>
                <a:off x="8654687" y="2600084"/>
                <a:ext cx="21240" cy="14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689FF6-33D1-8516-7FD0-C80056ABC3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45687" y="2591304"/>
                  <a:ext cx="38880" cy="316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10815A-C85E-64A8-3A67-3D48BCC3D4D8}"/>
                    </a:ext>
                  </a:extLst>
                </p14:cNvPr>
                <p14:cNvContentPartPr/>
                <p14:nvPr/>
              </p14:nvContentPartPr>
              <p14:xfrm>
                <a:off x="8670527" y="2581724"/>
                <a:ext cx="5400" cy="27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10815A-C85E-64A8-3A67-3D48BCC3D4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61527" y="2572724"/>
                  <a:ext cx="23040" cy="4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226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4 Motor Clockwork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The dog’s leg will use four motors to provide three degrees of freedom 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Two motors will provide variable linear motion along the leg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One will provide an angular rocker movement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 servo will allow rotation about the dog’s metal frame</a:t>
            </a:r>
          </a:p>
          <a:p>
            <a:r>
              <a:rPr lang="en-US" sz="2200">
                <a:solidFill>
                  <a:schemeClr val="bg1"/>
                </a:solidFill>
              </a:rPr>
              <a:t>Weight is supported by metal pin in double shear and by central link </a:t>
            </a:r>
          </a:p>
        </p:txBody>
      </p:sp>
    </p:spTree>
    <p:extLst>
      <p:ext uri="{BB962C8B-B14F-4D97-AF65-F5344CB8AC3E}">
        <p14:creationId xmlns:p14="http://schemas.microsoft.com/office/powerpoint/2010/main" val="2349466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250DF-9ED3-788B-A0FF-25BC3D8C5048}"/>
              </a:ext>
            </a:extLst>
          </p:cNvPr>
          <p:cNvSpPr txBox="1"/>
          <p:nvPr/>
        </p:nvSpPr>
        <p:spPr>
          <a:xfrm>
            <a:off x="5320113" y="1201820"/>
            <a:ext cx="36393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Option 4:</a:t>
            </a:r>
            <a:r>
              <a:rPr lang="en-US" sz="2400"/>
              <a:t> Linkage</a:t>
            </a:r>
            <a:endParaRPr lang="en-US" sz="2400">
              <a:cs typeface="Calibri"/>
            </a:endParaRPr>
          </a:p>
        </p:txBody>
      </p:sp>
      <p:pic>
        <p:nvPicPr>
          <p:cNvPr id="5" name="Picture 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B3892217-16C1-891D-9C94-962FB0B89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092" y="1785668"/>
            <a:ext cx="6674111" cy="36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7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Linkage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Two servo motors are used next to each other at the shoulder area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A two-linkage system is attached to each motor with both ends of systems connecting to a form a foot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A third servo will allow rotation about the dog’s metal frame</a:t>
            </a:r>
          </a:p>
        </p:txBody>
      </p:sp>
    </p:spTree>
    <p:extLst>
      <p:ext uri="{BB962C8B-B14F-4D97-AF65-F5344CB8AC3E}">
        <p14:creationId xmlns:p14="http://schemas.microsoft.com/office/powerpoint/2010/main" val="3156375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250DF-9ED3-788B-A0FF-25BC3D8C5048}"/>
              </a:ext>
            </a:extLst>
          </p:cNvPr>
          <p:cNvSpPr txBox="1"/>
          <p:nvPr/>
        </p:nvSpPr>
        <p:spPr>
          <a:xfrm>
            <a:off x="6010309" y="1222604"/>
            <a:ext cx="309362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Option 5: </a:t>
            </a:r>
            <a:r>
              <a:rPr lang="en-US" sz="2400"/>
              <a:t>Hexapod</a:t>
            </a:r>
            <a:endParaRPr lang="en-US" sz="2400">
              <a:cs typeface="Calibri"/>
            </a:endParaRPr>
          </a:p>
        </p:txBody>
      </p:sp>
      <p:pic>
        <p:nvPicPr>
          <p:cNvPr id="5" name="Picture 4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8E55E14C-AFFB-4D0A-AAA1-DFCD8CBEA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93" y="1778359"/>
            <a:ext cx="4039894" cy="4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Hexapod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Leg uses four servo motors, but it can be simplified to a three-servo system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Each servo motor at different location down the leg starting from “shoulder”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Legs are not in line with body’s frame and point outward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Adding fourth servo facilitates keeping center of mass lower than three servo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303937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Choosing a Leg Design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0BC7D3-B800-DA33-4B32-ABEFCD0B0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3335"/>
              </p:ext>
            </p:extLst>
          </p:nvPr>
        </p:nvGraphicFramePr>
        <p:xfrm>
          <a:off x="643467" y="2878009"/>
          <a:ext cx="10905069" cy="21405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4951">
                  <a:extLst>
                    <a:ext uri="{9D8B030D-6E8A-4147-A177-3AD203B41FA5}">
                      <a16:colId xmlns:a16="http://schemas.microsoft.com/office/drawing/2014/main" val="1730572555"/>
                    </a:ext>
                  </a:extLst>
                </a:gridCol>
                <a:gridCol w="3354530">
                  <a:extLst>
                    <a:ext uri="{9D8B030D-6E8A-4147-A177-3AD203B41FA5}">
                      <a16:colId xmlns:a16="http://schemas.microsoft.com/office/drawing/2014/main" val="254556712"/>
                    </a:ext>
                  </a:extLst>
                </a:gridCol>
                <a:gridCol w="1594612">
                  <a:extLst>
                    <a:ext uri="{9D8B030D-6E8A-4147-A177-3AD203B41FA5}">
                      <a16:colId xmlns:a16="http://schemas.microsoft.com/office/drawing/2014/main" val="3548188488"/>
                    </a:ext>
                  </a:extLst>
                </a:gridCol>
                <a:gridCol w="1512552">
                  <a:extLst>
                    <a:ext uri="{9D8B030D-6E8A-4147-A177-3AD203B41FA5}">
                      <a16:colId xmlns:a16="http://schemas.microsoft.com/office/drawing/2014/main" val="2720789309"/>
                    </a:ext>
                  </a:extLst>
                </a:gridCol>
                <a:gridCol w="1512552">
                  <a:extLst>
                    <a:ext uri="{9D8B030D-6E8A-4147-A177-3AD203B41FA5}">
                      <a16:colId xmlns:a16="http://schemas.microsoft.com/office/drawing/2014/main" val="1036745051"/>
                    </a:ext>
                  </a:extLst>
                </a:gridCol>
                <a:gridCol w="1805872">
                  <a:extLst>
                    <a:ext uri="{9D8B030D-6E8A-4147-A177-3AD203B41FA5}">
                      <a16:colId xmlns:a16="http://schemas.microsoft.com/office/drawing/2014/main" val="2276102288"/>
                    </a:ext>
                  </a:extLst>
                </a:gridCol>
              </a:tblGrid>
              <a:tr h="346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Requirement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servo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Hexapod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Linkage </a:t>
                      </a:r>
                      <a:endParaRPr lang="en-US" sz="1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rpm driven gait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Mini Pupper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375747"/>
                  </a:ext>
                </a:extLst>
              </a:tr>
              <a:tr h="54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DOF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Uses servos for three axial DOF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 servos configuration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servos all near shoulder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motors and possibly 1 servo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 servo motor all located at shoulder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630171"/>
                  </a:ext>
                </a:extLst>
              </a:tr>
              <a:tr h="54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Support on 2 Legs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Can use worm gears to prevent backdrive and gears to ratio torque increase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Worm gears and gear ratios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gear ratios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strong material and metal pin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worm gear and gear ratios, may also use spring as tensile support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707739"/>
                  </a:ext>
                </a:extLst>
              </a:tr>
              <a:tr h="547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Stability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Rubber padding/stoppers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low center of mass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linkage made from stiff material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linkage made from stiff material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Rubber padding/stoppers</a:t>
                      </a:r>
                    </a:p>
                  </a:txBody>
                  <a:tcPr marL="70397" marR="50283" marT="4382" marB="1005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83239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91D0D4-56A1-89D8-5C78-E7A5453BCA4C}"/>
              </a:ext>
            </a:extLst>
          </p:cNvPr>
          <p:cNvSpPr txBox="1"/>
          <p:nvPr/>
        </p:nvSpPr>
        <p:spPr>
          <a:xfrm>
            <a:off x="2116094" y="2417291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1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B40BA-0A26-F6DF-4BAC-E7B1B481BFAE}"/>
              </a:ext>
            </a:extLst>
          </p:cNvPr>
          <p:cNvSpPr txBox="1"/>
          <p:nvPr/>
        </p:nvSpPr>
        <p:spPr>
          <a:xfrm>
            <a:off x="5081715" y="2417291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5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30E9A-7BA4-C8A7-E198-DFB95249E2D9}"/>
              </a:ext>
            </a:extLst>
          </p:cNvPr>
          <p:cNvSpPr txBox="1"/>
          <p:nvPr/>
        </p:nvSpPr>
        <p:spPr>
          <a:xfrm>
            <a:off x="6688094" y="2417291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4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490BF-FBE3-FEDE-977C-6484A4D6AC01}"/>
              </a:ext>
            </a:extLst>
          </p:cNvPr>
          <p:cNvSpPr txBox="1"/>
          <p:nvPr/>
        </p:nvSpPr>
        <p:spPr>
          <a:xfrm>
            <a:off x="8253283" y="2417291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3</a:t>
            </a:r>
            <a:endParaRPr 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9F31BE-BC6C-00D4-4BEE-97C7B3FEC506}"/>
              </a:ext>
            </a:extLst>
          </p:cNvPr>
          <p:cNvSpPr txBox="1"/>
          <p:nvPr/>
        </p:nvSpPr>
        <p:spPr>
          <a:xfrm>
            <a:off x="9756688" y="2417290"/>
            <a:ext cx="1075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Option 2</a:t>
            </a:r>
          </a:p>
        </p:txBody>
      </p:sp>
    </p:spTree>
    <p:extLst>
      <p:ext uri="{BB962C8B-B14F-4D97-AF65-F5344CB8AC3E}">
        <p14:creationId xmlns:p14="http://schemas.microsoft.com/office/powerpoint/2010/main" val="8283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D9D39-FF1E-66E7-9091-EE416F5C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Body Casing</a:t>
            </a:r>
          </a:p>
        </p:txBody>
      </p:sp>
      <p:pic>
        <p:nvPicPr>
          <p:cNvPr id="3" name="Picture 1" descr="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Ink Drawings&#10;">
            <a:extLst>
              <a:ext uri="{FF2B5EF4-FFF2-40B4-BE49-F238E27FC236}">
                <a16:creationId xmlns:a16="http://schemas.microsoft.com/office/drawing/2014/main" id="{A24DDCEA-DB6F-A50E-775A-880479E62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51"/>
          <a:stretch/>
        </p:blipFill>
        <p:spPr bwMode="auto">
          <a:xfrm>
            <a:off x="4587675" y="1766138"/>
            <a:ext cx="3778812" cy="442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506C1-21E1-C6EE-E471-0D11511BA154}"/>
              </a:ext>
            </a:extLst>
          </p:cNvPr>
          <p:cNvSpPr txBox="1"/>
          <p:nvPr/>
        </p:nvSpPr>
        <p:spPr>
          <a:xfrm>
            <a:off x="4659524" y="975361"/>
            <a:ext cx="677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Requirement: Body’s casing will be light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EECE1-8B0A-3DF5-F2E8-25E3D80A4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517" y="1732599"/>
            <a:ext cx="5237421" cy="44560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579147-9E2E-E202-A5BF-CEEFF9FBB3C4}"/>
                  </a:ext>
                </a:extLst>
              </p14:cNvPr>
              <p14:cNvContentPartPr/>
              <p14:nvPr/>
            </p14:nvContentPartPr>
            <p14:xfrm>
              <a:off x="4888220" y="4269305"/>
              <a:ext cx="76140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579147-9E2E-E202-A5BF-CEEFF9FBB3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2237" y="4233305"/>
                <a:ext cx="833006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3E6EE7-7505-4A5E-3B40-56E5744D144A}"/>
                  </a:ext>
                </a:extLst>
              </p14:cNvPr>
              <p14:cNvContentPartPr/>
              <p14:nvPr/>
            </p14:nvContentPartPr>
            <p14:xfrm>
              <a:off x="7015460" y="4298825"/>
              <a:ext cx="69732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3E6EE7-7505-4A5E-3B40-56E5744D14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9460" y="4262825"/>
                <a:ext cx="768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7152AF-2BC0-A292-7FB9-8D6C9BE0E428}"/>
                  </a:ext>
                </a:extLst>
              </p14:cNvPr>
              <p14:cNvContentPartPr/>
              <p14:nvPr/>
            </p14:nvContentPartPr>
            <p14:xfrm>
              <a:off x="4950500" y="2997425"/>
              <a:ext cx="2775240" cy="97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7152AF-2BC0-A292-7FB9-8D6C9BE0E4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4500" y="2961558"/>
                <a:ext cx="2846880" cy="168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1834923-C359-3168-EE55-C7DF712D2E05}"/>
                  </a:ext>
                </a:extLst>
              </p14:cNvPr>
              <p14:cNvContentPartPr/>
              <p14:nvPr/>
            </p14:nvContentPartPr>
            <p14:xfrm>
              <a:off x="4925660" y="2993825"/>
              <a:ext cx="360" cy="1297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1834923-C359-3168-EE55-C7DF712D2E0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89660" y="2957825"/>
                <a:ext cx="72000" cy="13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EE52397-9A0B-FE5A-BB08-C351BCB295D3}"/>
                  </a:ext>
                </a:extLst>
              </p14:cNvPr>
              <p14:cNvContentPartPr/>
              <p14:nvPr/>
            </p14:nvContentPartPr>
            <p14:xfrm>
              <a:off x="7758140" y="3096425"/>
              <a:ext cx="360" cy="1224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EE52397-9A0B-FE5A-BB08-C351BCB295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2140" y="3060436"/>
                <a:ext cx="72000" cy="1295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403CA0-F43D-1B8A-1F27-EFFB99E5AD28}"/>
                  </a:ext>
                </a:extLst>
              </p14:cNvPr>
              <p14:cNvContentPartPr/>
              <p14:nvPr/>
            </p14:nvContentPartPr>
            <p14:xfrm>
              <a:off x="5730620" y="4248065"/>
              <a:ext cx="360" cy="1149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403CA0-F43D-1B8A-1F27-EFFB99E5AD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94620" y="4212065"/>
                <a:ext cx="72000" cy="12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FB835B-2D30-D0AD-DC74-A992FD8055E7}"/>
                  </a:ext>
                </a:extLst>
              </p14:cNvPr>
              <p14:cNvContentPartPr/>
              <p14:nvPr/>
            </p14:nvContentPartPr>
            <p14:xfrm>
              <a:off x="6959300" y="4340945"/>
              <a:ext cx="360" cy="1099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FB835B-2D30-D0AD-DC74-A992FD8055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3300" y="4304957"/>
                <a:ext cx="72000" cy="1171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833BFA8-7ED8-E1AC-0B07-00B84650C6C9}"/>
                  </a:ext>
                </a:extLst>
              </p14:cNvPr>
              <p14:cNvContentPartPr/>
              <p14:nvPr/>
            </p14:nvContentPartPr>
            <p14:xfrm>
              <a:off x="5735660" y="5405105"/>
              <a:ext cx="12171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833BFA8-7ED8-E1AC-0B07-00B84650C6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99649" y="5369105"/>
                <a:ext cx="1288821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3DE56B1-8A6C-606D-20F9-405080853440}"/>
              </a:ext>
            </a:extLst>
          </p:cNvPr>
          <p:cNvGrpSpPr/>
          <p:nvPr/>
        </p:nvGrpSpPr>
        <p:grpSpPr>
          <a:xfrm>
            <a:off x="5055260" y="4427705"/>
            <a:ext cx="631800" cy="826560"/>
            <a:chOff x="5055260" y="4427705"/>
            <a:chExt cx="631800" cy="82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1E7FA0-86DE-8847-B343-6342C6DD9FDB}"/>
                    </a:ext>
                  </a:extLst>
                </p14:cNvPr>
                <p14:cNvContentPartPr/>
                <p14:nvPr/>
              </p14:nvContentPartPr>
              <p14:xfrm>
                <a:off x="5055260" y="4427705"/>
                <a:ext cx="83880" cy="107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1E7FA0-86DE-8847-B343-6342C6DD9F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19414" y="4391705"/>
                  <a:ext cx="155214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FF9798-9489-50A5-453F-4025CF09FCF0}"/>
                    </a:ext>
                  </a:extLst>
                </p14:cNvPr>
                <p14:cNvContentPartPr/>
                <p14:nvPr/>
              </p14:nvContentPartPr>
              <p14:xfrm>
                <a:off x="5232020" y="4671785"/>
                <a:ext cx="192240" cy="245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FF9798-9489-50A5-453F-4025CF09FC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96020" y="4635785"/>
                  <a:ext cx="2638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563DF6-3C26-6DC4-FC73-943681C8D0CC}"/>
                    </a:ext>
                  </a:extLst>
                </p14:cNvPr>
                <p14:cNvContentPartPr/>
                <p14:nvPr/>
              </p14:nvContentPartPr>
              <p14:xfrm>
                <a:off x="5557820" y="5089025"/>
                <a:ext cx="129240" cy="165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563DF6-3C26-6DC4-FC73-943681C8D0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21820" y="5053025"/>
                  <a:ext cx="20088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645E68-7FA7-6120-59FA-057B4BA69095}"/>
              </a:ext>
            </a:extLst>
          </p:cNvPr>
          <p:cNvGrpSpPr/>
          <p:nvPr/>
        </p:nvGrpSpPr>
        <p:grpSpPr>
          <a:xfrm>
            <a:off x="7045340" y="4381985"/>
            <a:ext cx="646920" cy="923400"/>
            <a:chOff x="7045340" y="4381985"/>
            <a:chExt cx="646920" cy="92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4BFA20-7732-DABB-541D-018BA37BF21F}"/>
                    </a:ext>
                  </a:extLst>
                </p14:cNvPr>
                <p14:cNvContentPartPr/>
                <p14:nvPr/>
              </p14:nvContentPartPr>
              <p14:xfrm>
                <a:off x="7045340" y="5118545"/>
                <a:ext cx="131040" cy="186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4BFA20-7732-DABB-541D-018BA37BF21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09340" y="5082545"/>
                  <a:ext cx="202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7A84BC-3EFF-CFBF-68A7-F8DC60F5E6BF}"/>
                    </a:ext>
                  </a:extLst>
                </p14:cNvPr>
                <p14:cNvContentPartPr/>
                <p14:nvPr/>
              </p14:nvContentPartPr>
              <p14:xfrm>
                <a:off x="7307780" y="4729385"/>
                <a:ext cx="141120" cy="201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7A84BC-3EFF-CFBF-68A7-F8DC60F5E6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1780" y="4693385"/>
                  <a:ext cx="2127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60CFF3-97B3-987B-451B-E5FEB2450466}"/>
                    </a:ext>
                  </a:extLst>
                </p14:cNvPr>
                <p14:cNvContentPartPr/>
                <p14:nvPr/>
              </p14:nvContentPartPr>
              <p14:xfrm>
                <a:off x="7551500" y="4381985"/>
                <a:ext cx="140760" cy="200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60CFF3-97B3-987B-451B-E5FEB24504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15500" y="4345985"/>
                  <a:ext cx="212400" cy="27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72A00E9-CC7B-5459-25C6-6D46145A8DF0}"/>
                  </a:ext>
                </a:extLst>
              </p14:cNvPr>
              <p14:cNvContentPartPr/>
              <p14:nvPr/>
            </p14:nvContentPartPr>
            <p14:xfrm>
              <a:off x="4850060" y="2949545"/>
              <a:ext cx="205560" cy="1940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72A00E9-CC7B-5459-25C6-6D46145A8DF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41044" y="2940545"/>
                <a:ext cx="223231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FC35471-C0E5-B1BE-4670-553D8016D583}"/>
                  </a:ext>
                </a:extLst>
              </p14:cNvPr>
              <p14:cNvContentPartPr/>
              <p14:nvPr/>
            </p14:nvContentPartPr>
            <p14:xfrm>
              <a:off x="5617220" y="2979425"/>
              <a:ext cx="185400" cy="185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FC35471-C0E5-B1BE-4670-553D8016D5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08220" y="2970407"/>
                <a:ext cx="203040" cy="203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F41DD4B-8EE0-9648-1527-A5B80C7E60BE}"/>
                  </a:ext>
                </a:extLst>
              </p14:cNvPr>
              <p14:cNvContentPartPr/>
              <p14:nvPr/>
            </p14:nvContentPartPr>
            <p14:xfrm>
              <a:off x="6783260" y="3026585"/>
              <a:ext cx="226800" cy="196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F41DD4B-8EE0-9648-1527-A5B80C7E60B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74260" y="3017585"/>
                <a:ext cx="2444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D73FEA8-CDC8-091E-EF5C-1B7E47694FD9}"/>
                  </a:ext>
                </a:extLst>
              </p14:cNvPr>
              <p14:cNvContentPartPr/>
              <p14:nvPr/>
            </p14:nvContentPartPr>
            <p14:xfrm>
              <a:off x="7634660" y="3019025"/>
              <a:ext cx="226800" cy="211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D73FEA8-CDC8-091E-EF5C-1B7E47694F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25660" y="3010025"/>
                <a:ext cx="2444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F734726-FA4C-D232-AF8C-6CCA20074C2C}"/>
                  </a:ext>
                </a:extLst>
              </p14:cNvPr>
              <p14:cNvContentPartPr/>
              <p14:nvPr/>
            </p14:nvContentPartPr>
            <p14:xfrm>
              <a:off x="7608380" y="4182905"/>
              <a:ext cx="237960" cy="190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F734726-FA4C-D232-AF8C-6CCA20074C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99380" y="4173905"/>
                <a:ext cx="2556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145300F-9B81-553D-3D40-967CCDFC9769}"/>
                  </a:ext>
                </a:extLst>
              </p14:cNvPr>
              <p14:cNvContentPartPr/>
              <p14:nvPr/>
            </p14:nvContentPartPr>
            <p14:xfrm>
              <a:off x="5599580" y="4155185"/>
              <a:ext cx="217800" cy="201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145300F-9B81-553D-3D40-967CCDFC976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90595" y="4146201"/>
                <a:ext cx="235411" cy="2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77A03EF-D674-EDA2-E0A1-6E6B37ACA24F}"/>
                  </a:ext>
                </a:extLst>
              </p14:cNvPr>
              <p14:cNvContentPartPr/>
              <p14:nvPr/>
            </p14:nvContentPartPr>
            <p14:xfrm>
              <a:off x="4836020" y="4179305"/>
              <a:ext cx="207720" cy="174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77A03EF-D674-EDA2-E0A1-6E6B37ACA2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27004" y="4170305"/>
                <a:ext cx="225391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D5A2F45-F4C9-0E60-9C2F-59C0D2D6E4FE}"/>
                  </a:ext>
                </a:extLst>
              </p14:cNvPr>
              <p14:cNvContentPartPr/>
              <p14:nvPr/>
            </p14:nvContentPartPr>
            <p14:xfrm>
              <a:off x="7825820" y="3652985"/>
              <a:ext cx="1166400" cy="6469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D5A2F45-F4C9-0E60-9C2F-59C0D2D6E4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89831" y="3616985"/>
                <a:ext cx="1238018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88BEF90-1959-7559-6201-10853CF50DCB}"/>
                  </a:ext>
                </a:extLst>
              </p14:cNvPr>
              <p14:cNvContentPartPr/>
              <p14:nvPr/>
            </p14:nvContentPartPr>
            <p14:xfrm>
              <a:off x="7869020" y="2422145"/>
              <a:ext cx="1055880" cy="585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88BEF90-1959-7559-6201-10853CF50D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33020" y="2386145"/>
                <a:ext cx="112752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85EFAFB-EB3E-95F8-2F67-7B6D9848E5CD}"/>
                  </a:ext>
                </a:extLst>
              </p14:cNvPr>
              <p14:cNvContentPartPr/>
              <p14:nvPr/>
            </p14:nvContentPartPr>
            <p14:xfrm>
              <a:off x="6967220" y="2426825"/>
              <a:ext cx="1062720" cy="589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85EFAFB-EB3E-95F8-2F67-7B6D9848E5C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31220" y="2390825"/>
                <a:ext cx="113436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5D936ED-5825-F77B-BF1E-07CA5BC50C73}"/>
                  </a:ext>
                </a:extLst>
              </p14:cNvPr>
              <p14:cNvContentPartPr/>
              <p14:nvPr/>
            </p14:nvContentPartPr>
            <p14:xfrm>
              <a:off x="5759060" y="2376065"/>
              <a:ext cx="1162440" cy="644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5D936ED-5825-F77B-BF1E-07CA5BC50C7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23060" y="2340085"/>
                <a:ext cx="1234080" cy="7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D87AC8E-E79F-6B0E-A95F-67C0EEC36617}"/>
                  </a:ext>
                </a:extLst>
              </p14:cNvPr>
              <p14:cNvContentPartPr/>
              <p14:nvPr/>
            </p14:nvContentPartPr>
            <p14:xfrm>
              <a:off x="5008820" y="2357705"/>
              <a:ext cx="1136880" cy="630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D87AC8E-E79F-6B0E-A95F-67C0EEC3661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2820" y="2321705"/>
                <a:ext cx="120852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475830A-9975-6233-892A-8E2750A39194}"/>
                  </a:ext>
                </a:extLst>
              </p14:cNvPr>
              <p14:cNvContentPartPr/>
              <p14:nvPr/>
            </p14:nvContentPartPr>
            <p14:xfrm>
              <a:off x="5823140" y="3624905"/>
              <a:ext cx="972000" cy="538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475830A-9975-6233-892A-8E2750A3919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87140" y="3588905"/>
                <a:ext cx="1043640" cy="61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486EE3C4-4719-9229-D411-E43DF3BC7B97}"/>
              </a:ext>
            </a:extLst>
          </p:cNvPr>
          <p:cNvGrpSpPr/>
          <p:nvPr/>
        </p:nvGrpSpPr>
        <p:grpSpPr>
          <a:xfrm>
            <a:off x="6863540" y="3703025"/>
            <a:ext cx="1202040" cy="723600"/>
            <a:chOff x="6863540" y="3703025"/>
            <a:chExt cx="1202040" cy="72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3DA5243-B72F-DEA0-DAE5-953504A41F76}"/>
                    </a:ext>
                  </a:extLst>
                </p14:cNvPr>
                <p14:cNvContentPartPr/>
                <p14:nvPr/>
              </p14:nvContentPartPr>
              <p14:xfrm>
                <a:off x="6863540" y="4236545"/>
                <a:ext cx="232920" cy="190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3DA5243-B72F-DEA0-DAE5-953504A41F7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54554" y="4227545"/>
                  <a:ext cx="250533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417912-ED73-A7F6-800B-F919C0C4FCB7}"/>
                    </a:ext>
                  </a:extLst>
                </p14:cNvPr>
                <p14:cNvContentPartPr/>
                <p14:nvPr/>
              </p14:nvContentPartPr>
              <p14:xfrm>
                <a:off x="6979100" y="4307465"/>
                <a:ext cx="33120" cy="30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417912-ED73-A7F6-800B-F919C0C4FC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70100" y="4298465"/>
                  <a:ext cx="507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8B2E36F-C02C-C2BF-5EFC-5CFFCC0244BF}"/>
                    </a:ext>
                  </a:extLst>
                </p14:cNvPr>
                <p14:cNvContentPartPr/>
                <p14:nvPr/>
              </p14:nvContentPartPr>
              <p14:xfrm>
                <a:off x="7002500" y="3703025"/>
                <a:ext cx="1063080" cy="589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8B2E36F-C02C-C2BF-5EFC-5CFFCC0244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66500" y="3667047"/>
                  <a:ext cx="1134720" cy="66091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99F2CD1-9160-7622-27AF-D742E54C24B6}"/>
                  </a:ext>
                </a:extLst>
              </p14:cNvPr>
              <p14:cNvContentPartPr/>
              <p14:nvPr/>
            </p14:nvContentPartPr>
            <p14:xfrm>
              <a:off x="5014580" y="3556505"/>
              <a:ext cx="1140480" cy="632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99F2CD1-9160-7622-27AF-D742E54C24B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78591" y="3520484"/>
                <a:ext cx="1212097" cy="7042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13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8774-C8EE-185A-0CDB-9D5025C3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Body Casing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482C-4075-44A6-6FFC-5FBF18C2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Thin clear plastic/acrylic will be used as walls for a trapezoidal body</a:t>
            </a:r>
          </a:p>
          <a:p>
            <a:r>
              <a:rPr lang="en-US" sz="2200">
                <a:solidFill>
                  <a:schemeClr val="bg1"/>
                </a:solidFill>
              </a:rPr>
              <a:t>Plastic/acrylic will be used for front and back faces</a:t>
            </a:r>
          </a:p>
          <a:p>
            <a:r>
              <a:rPr lang="en-US" sz="2200">
                <a:solidFill>
                  <a:schemeClr val="bg1"/>
                </a:solidFill>
              </a:rPr>
              <a:t>Metal rods will act as the frame and “spine” of the dog</a:t>
            </a:r>
          </a:p>
          <a:p>
            <a:r>
              <a:rPr lang="en-US" sz="2200">
                <a:solidFill>
                  <a:schemeClr val="bg1"/>
                </a:solidFill>
              </a:rPr>
              <a:t>Removable pod/container can be used to easily access components</a:t>
            </a:r>
          </a:p>
          <a:p>
            <a:endParaRPr lang="en-US" sz="2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91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5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2EC69-FE05-DE67-40DF-B237D6D3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F366B5-4E7F-41CD-7488-FCEC59E86054}"/>
              </a:ext>
            </a:extLst>
          </p:cNvPr>
          <p:cNvSpPr txBox="1"/>
          <p:nvPr/>
        </p:nvSpPr>
        <p:spPr>
          <a:xfrm>
            <a:off x="3078116" y="1419496"/>
            <a:ext cx="8861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Requirement: Dog must not lose traction while on tile floors or carpet</a:t>
            </a:r>
          </a:p>
        </p:txBody>
      </p:sp>
      <p:pic>
        <p:nvPicPr>
          <p:cNvPr id="6" name="Picture 5" descr="A machine on the snow&#10;&#10;Description automatically generated with low confidence">
            <a:extLst>
              <a:ext uri="{FF2B5EF4-FFF2-40B4-BE49-F238E27FC236}">
                <a16:creationId xmlns:a16="http://schemas.microsoft.com/office/drawing/2014/main" id="{66708620-C3E8-FCD2-140D-9059F20BE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4" t="65051" r="34780" b="-1"/>
          <a:stretch/>
        </p:blipFill>
        <p:spPr>
          <a:xfrm>
            <a:off x="5354781" y="2382982"/>
            <a:ext cx="3539837" cy="314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84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7FBC1-DF5D-9A3C-266F-EB20B0DA1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4C215-95DA-8069-ACB9-00A7246AF5AE}"/>
              </a:ext>
            </a:extLst>
          </p:cNvPr>
          <p:cNvSpPr txBox="1"/>
          <p:nvPr/>
        </p:nvSpPr>
        <p:spPr>
          <a:xfrm>
            <a:off x="3576937" y="845426"/>
            <a:ext cx="9108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Major Requirements for Leg Design: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Dog must support itself while two legs are off the 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Legs will work with 3 DOF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Dog must be stable while in motion</a:t>
            </a:r>
          </a:p>
        </p:txBody>
      </p:sp>
      <p:pic>
        <p:nvPicPr>
          <p:cNvPr id="6" name="Picture 5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C179BDD3-31EC-FBF9-591B-9DA4117A58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65" r="24969"/>
          <a:stretch/>
        </p:blipFill>
        <p:spPr>
          <a:xfrm>
            <a:off x="4008804" y="3131679"/>
            <a:ext cx="7232466" cy="19452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6DC553-B3AD-0723-997C-48B2E355282F}"/>
                  </a:ext>
                </a:extLst>
              </p14:cNvPr>
              <p14:cNvContentPartPr/>
              <p14:nvPr/>
            </p14:nvContentPartPr>
            <p14:xfrm>
              <a:off x="4649932" y="4374994"/>
              <a:ext cx="566280" cy="220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6DC553-B3AD-0723-997C-48B2E35528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0932" y="4365994"/>
                <a:ext cx="5839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C2E5A96-F646-81E8-5B50-4147DBF8F68F}"/>
                  </a:ext>
                </a:extLst>
              </p14:cNvPr>
              <p14:cNvContentPartPr/>
              <p14:nvPr/>
            </p14:nvContentPartPr>
            <p14:xfrm>
              <a:off x="5710492" y="4543834"/>
              <a:ext cx="486720" cy="115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C2E5A96-F646-81E8-5B50-4147DBF8F6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01485" y="4534834"/>
                <a:ext cx="504373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FC4EEF5-E256-A023-83A2-D57BBE237674}"/>
              </a:ext>
            </a:extLst>
          </p:cNvPr>
          <p:cNvGrpSpPr/>
          <p:nvPr/>
        </p:nvGrpSpPr>
        <p:grpSpPr>
          <a:xfrm>
            <a:off x="9496972" y="4324954"/>
            <a:ext cx="1492200" cy="230760"/>
            <a:chOff x="9496972" y="4324954"/>
            <a:chExt cx="149220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791B02B-32B2-9C63-B8B7-7BEF63C2C530}"/>
                    </a:ext>
                  </a:extLst>
                </p14:cNvPr>
                <p14:cNvContentPartPr/>
                <p14:nvPr/>
              </p14:nvContentPartPr>
              <p14:xfrm>
                <a:off x="9496972" y="4470754"/>
                <a:ext cx="538200" cy="84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791B02B-32B2-9C63-B8B7-7BEF63C2C5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87972" y="4461754"/>
                  <a:ext cx="555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674CDC-6E0A-82D5-57EE-A5BA8DCB1365}"/>
                    </a:ext>
                  </a:extLst>
                </p14:cNvPr>
                <p14:cNvContentPartPr/>
                <p14:nvPr/>
              </p14:nvContentPartPr>
              <p14:xfrm>
                <a:off x="10495612" y="4324954"/>
                <a:ext cx="493560" cy="146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674CDC-6E0A-82D5-57EE-A5BA8DCB13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86612" y="4315954"/>
                  <a:ext cx="51120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E77D6B-E4D3-09AD-1C9A-999C55CC13F4}"/>
                  </a:ext>
                </a:extLst>
              </p14:cNvPr>
              <p14:cNvContentPartPr/>
              <p14:nvPr/>
            </p14:nvContentPartPr>
            <p14:xfrm>
              <a:off x="4477492" y="4801594"/>
              <a:ext cx="150480" cy="7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E77D6B-E4D3-09AD-1C9A-999C55CC13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68492" y="4792594"/>
                <a:ext cx="168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B583A5B-CE0B-8DB9-CD44-3BC1AF15D31A}"/>
                  </a:ext>
                </a:extLst>
              </p14:cNvPr>
              <p14:cNvContentPartPr/>
              <p14:nvPr/>
            </p14:nvContentPartPr>
            <p14:xfrm>
              <a:off x="5564692" y="4571194"/>
              <a:ext cx="159120" cy="26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B583A5B-CE0B-8DB9-CD44-3BC1AF15D31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55672" y="4562194"/>
                <a:ext cx="17680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C1891EC-7B3B-5073-5237-1608877AEBD9}"/>
              </a:ext>
            </a:extLst>
          </p:cNvPr>
          <p:cNvGrpSpPr/>
          <p:nvPr/>
        </p:nvGrpSpPr>
        <p:grpSpPr>
          <a:xfrm>
            <a:off x="6922252" y="4666954"/>
            <a:ext cx="640440" cy="45720"/>
            <a:chOff x="6922252" y="4666954"/>
            <a:chExt cx="640440" cy="4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FFFE99-1D43-E09E-BD55-A5E2CDA11D49}"/>
                    </a:ext>
                  </a:extLst>
                </p14:cNvPr>
                <p14:cNvContentPartPr/>
                <p14:nvPr/>
              </p14:nvContentPartPr>
              <p14:xfrm>
                <a:off x="6922252" y="4700434"/>
                <a:ext cx="165960" cy="12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FFFE99-1D43-E09E-BD55-A5E2CDA11D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13252" y="4691434"/>
                  <a:ext cx="183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2925094-CA8A-F389-5621-2E8E41B27CC6}"/>
                    </a:ext>
                  </a:extLst>
                </p14:cNvPr>
                <p14:cNvContentPartPr/>
                <p14:nvPr/>
              </p14:nvContentPartPr>
              <p14:xfrm>
                <a:off x="7438132" y="4666954"/>
                <a:ext cx="124560" cy="1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2925094-CA8A-F389-5621-2E8E41B27C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9106" y="4657954"/>
                  <a:ext cx="142251" cy="2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8FDD606-F713-4396-19A3-04B0A37D6FDB}"/>
                  </a:ext>
                </a:extLst>
              </p14:cNvPr>
              <p14:cNvContentPartPr/>
              <p14:nvPr/>
            </p14:nvContentPartPr>
            <p14:xfrm>
              <a:off x="8403292" y="4706194"/>
              <a:ext cx="1785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8FDD606-F713-4396-19A3-04B0A37D6F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94292" y="4697194"/>
                <a:ext cx="196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B365647-FACB-D200-03E0-A40AA0C18B33}"/>
                  </a:ext>
                </a:extLst>
              </p14:cNvPr>
              <p14:cNvContentPartPr/>
              <p14:nvPr/>
            </p14:nvContentPartPr>
            <p14:xfrm>
              <a:off x="8162092" y="4532314"/>
              <a:ext cx="162360" cy="399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B365647-FACB-D200-03E0-A40AA0C18B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53092" y="4523314"/>
                <a:ext cx="1800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B5544E-2C0D-55BD-889F-82437017D1C9}"/>
                  </a:ext>
                </a:extLst>
              </p14:cNvPr>
              <p14:cNvContentPartPr/>
              <p14:nvPr/>
            </p14:nvContentPartPr>
            <p14:xfrm>
              <a:off x="9368092" y="4627354"/>
              <a:ext cx="127440" cy="6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B5544E-2C0D-55BD-889F-82437017D1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59117" y="4618354"/>
                <a:ext cx="14503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0CFBFBF-F16C-7D89-A8DA-2B266766395D}"/>
                  </a:ext>
                </a:extLst>
              </p14:cNvPr>
              <p14:cNvContentPartPr/>
              <p14:nvPr/>
            </p14:nvContentPartPr>
            <p14:xfrm>
              <a:off x="10332892" y="4711954"/>
              <a:ext cx="182880" cy="21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0CFBFBF-F16C-7D89-A8DA-2B26676639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23892" y="4702954"/>
                <a:ext cx="200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CF0F506-6338-6CF6-A3C0-FF30A16F905F}"/>
                  </a:ext>
                </a:extLst>
              </p14:cNvPr>
              <p14:cNvContentPartPr/>
              <p14:nvPr/>
            </p14:nvContentPartPr>
            <p14:xfrm>
              <a:off x="5155012" y="4638514"/>
              <a:ext cx="164520" cy="73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CF0F506-6338-6CF6-A3C0-FF30A16F90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46012" y="4629514"/>
                <a:ext cx="182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A6A1B75-0A35-687E-4D35-694E1C31C85F}"/>
                  </a:ext>
                </a:extLst>
              </p14:cNvPr>
              <p14:cNvContentPartPr/>
              <p14:nvPr/>
            </p14:nvContentPartPr>
            <p14:xfrm>
              <a:off x="5250412" y="4599274"/>
              <a:ext cx="80640" cy="101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A6A1B75-0A35-687E-4D35-694E1C31C85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41412" y="4590274"/>
                <a:ext cx="982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26AA09-331A-07AC-CD9B-5D63AAA3AB3F}"/>
                  </a:ext>
                </a:extLst>
              </p14:cNvPr>
              <p14:cNvContentPartPr/>
              <p14:nvPr/>
            </p14:nvContentPartPr>
            <p14:xfrm>
              <a:off x="6041332" y="4698274"/>
              <a:ext cx="119520" cy="70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26AA09-331A-07AC-CD9B-5D63AAA3AB3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32332" y="4689274"/>
                <a:ext cx="137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5199EDE-F6E3-E629-4161-FF62C02534AA}"/>
                  </a:ext>
                </a:extLst>
              </p14:cNvPr>
              <p14:cNvContentPartPr/>
              <p14:nvPr/>
            </p14:nvContentPartPr>
            <p14:xfrm>
              <a:off x="6103252" y="4689274"/>
              <a:ext cx="88560" cy="67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5199EDE-F6E3-E629-4161-FF62C02534A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94252" y="4680274"/>
                <a:ext cx="1062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0F906AD-B050-28F1-FE69-38DA1207924A}"/>
                  </a:ext>
                </a:extLst>
              </p14:cNvPr>
              <p14:cNvContentPartPr/>
              <p14:nvPr/>
            </p14:nvContentPartPr>
            <p14:xfrm>
              <a:off x="9833572" y="4699714"/>
              <a:ext cx="162720" cy="23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0F906AD-B050-28F1-FE69-38DA1207924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24572" y="4690714"/>
                <a:ext cx="180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CEE5FE-5AB4-E107-54EB-C279F47628A0}"/>
                  </a:ext>
                </a:extLst>
              </p14:cNvPr>
              <p14:cNvContentPartPr/>
              <p14:nvPr/>
            </p14:nvContentPartPr>
            <p14:xfrm>
              <a:off x="9951652" y="4661194"/>
              <a:ext cx="80640" cy="61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CEE5FE-5AB4-E107-54EB-C279F47628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42652" y="4652141"/>
                <a:ext cx="98280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A3AD2C-A3E7-9040-EB62-1871F676DE40}"/>
                  </a:ext>
                </a:extLst>
              </p14:cNvPr>
              <p14:cNvContentPartPr/>
              <p14:nvPr/>
            </p14:nvContentPartPr>
            <p14:xfrm>
              <a:off x="10843372" y="4470394"/>
              <a:ext cx="220680" cy="101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A3AD2C-A3E7-9040-EB62-1871F676DE4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834372" y="4461394"/>
                <a:ext cx="2383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E26604-0C79-99F6-B046-454EF1FA2619}"/>
                  </a:ext>
                </a:extLst>
              </p14:cNvPr>
              <p14:cNvContentPartPr/>
              <p14:nvPr/>
            </p14:nvContentPartPr>
            <p14:xfrm>
              <a:off x="10989172" y="4438714"/>
              <a:ext cx="114120" cy="116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E26604-0C79-99F6-B046-454EF1FA261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980200" y="4429714"/>
                <a:ext cx="131705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86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52CD-11E0-380F-C981-64B1D5B8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Traction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E9047-A7F6-AF8F-FA5B-5E853F7F8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Most of the dog’s movement will be on flat tile surfaces, carpets and possibly flat concrete</a:t>
            </a:r>
          </a:p>
          <a:p>
            <a:r>
              <a:rPr lang="en-US" sz="2200">
                <a:solidFill>
                  <a:schemeClr val="bg1"/>
                </a:solidFill>
              </a:rPr>
              <a:t>Its possible that the legs can slide on smooth surfaces while it moves and may lower the overall speed</a:t>
            </a:r>
          </a:p>
          <a:p>
            <a:r>
              <a:rPr lang="en-US" sz="2200">
                <a:solidFill>
                  <a:schemeClr val="bg1"/>
                </a:solidFill>
              </a:rPr>
              <a:t>Rubber or plastic with similar properties will be used for the base of each foot</a:t>
            </a:r>
          </a:p>
        </p:txBody>
      </p:sp>
    </p:spTree>
    <p:extLst>
      <p:ext uri="{BB962C8B-B14F-4D97-AF65-F5344CB8AC3E}">
        <p14:creationId xmlns:p14="http://schemas.microsoft.com/office/powerpoint/2010/main" val="920959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6489D-A2F3-F452-51BD-774ECF9B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for Failure</a:t>
            </a:r>
          </a:p>
        </p:txBody>
      </p:sp>
      <p:pic>
        <p:nvPicPr>
          <p:cNvPr id="5" name="Content Placeholder 4" descr="A picture containing indoor, wall, old, dirty&#10;&#10;Description automatically generated">
            <a:extLst>
              <a:ext uri="{FF2B5EF4-FFF2-40B4-BE49-F238E27FC236}">
                <a16:creationId xmlns:a16="http://schemas.microsoft.com/office/drawing/2014/main" id="{2A78197F-55D4-E3F1-8890-EE96F4374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5" r="3" b="3"/>
          <a:stretch/>
        </p:blipFill>
        <p:spPr>
          <a:xfrm>
            <a:off x="4012474" y="1457191"/>
            <a:ext cx="7188199" cy="42189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D6CE96-FCC2-9ECA-6C4A-6BA74BE45C45}"/>
              </a:ext>
            </a:extLst>
          </p:cNvPr>
          <p:cNvSpPr txBox="1"/>
          <p:nvPr/>
        </p:nvSpPr>
        <p:spPr>
          <a:xfrm>
            <a:off x="4180553" y="836023"/>
            <a:ext cx="677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Requirement: Limbs must resist failure under load</a:t>
            </a:r>
          </a:p>
        </p:txBody>
      </p:sp>
    </p:spTree>
    <p:extLst>
      <p:ext uri="{BB962C8B-B14F-4D97-AF65-F5344CB8AC3E}">
        <p14:creationId xmlns:p14="http://schemas.microsoft.com/office/powerpoint/2010/main" val="3591673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D89D-B56F-2001-7D06-C663D22E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Testing for Failure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C00A-E169-7C24-FC90-F5A322248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Testing for where each part will likely fail under load will help inform us as to what points require more support</a:t>
            </a:r>
          </a:p>
          <a:p>
            <a:r>
              <a:rPr lang="en-US" sz="2200">
                <a:solidFill>
                  <a:schemeClr val="bg1"/>
                </a:solidFill>
              </a:rPr>
              <a:t>When a weak point is identified, a higher density of material can be used instead of its previous design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This allows for the weak point to withstand the forces acting on it</a:t>
            </a:r>
          </a:p>
          <a:p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48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D9D39-FF1E-66E7-9091-EE416F5C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Object Detection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506C1-21E1-C6EE-E471-0D11511BA154}"/>
              </a:ext>
            </a:extLst>
          </p:cNvPr>
          <p:cNvSpPr txBox="1"/>
          <p:nvPr/>
        </p:nvSpPr>
        <p:spPr>
          <a:xfrm>
            <a:off x="4659524" y="975361"/>
            <a:ext cx="677526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Requirement: Reach from point A to point B while detecting obstacles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ED23421-630B-A29F-60DE-93AAF994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27" y="1973153"/>
            <a:ext cx="6287654" cy="42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C6C39-50C7-A93C-44FD-CD23222A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Avoiding Obstacles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3221E4-E9A9-6B48-232F-A83A1DE0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263" y="2516777"/>
            <a:ext cx="5098684" cy="4081453"/>
          </a:xfrm>
        </p:spPr>
        <p:txBody>
          <a:bodyPr anchor="ctr">
            <a:normAutofit/>
          </a:bodyPr>
          <a:lstStyle/>
          <a:p>
            <a:r>
              <a:rPr lang="en-US" sz="2200">
                <a:cs typeface="Calibri"/>
              </a:rPr>
              <a:t>Use LiDAR sensor to scan local (short distance) area to identify and verify objects</a:t>
            </a:r>
          </a:p>
          <a:p>
            <a:r>
              <a:rPr lang="en-US" sz="2200">
                <a:cs typeface="Calibri"/>
              </a:rPr>
              <a:t>The use of RGB camera and ultrasonic sensor will detect the best current path to avoid obstacles</a:t>
            </a:r>
            <a:endParaRPr lang="en-US"/>
          </a:p>
          <a:p>
            <a:pPr lvl="1"/>
            <a:r>
              <a:rPr lang="en-US" sz="1800">
                <a:cs typeface="Calibri"/>
              </a:rPr>
              <a:t>Determine if color accuracy vs latency will affect result of the camera</a:t>
            </a:r>
          </a:p>
          <a:p>
            <a:r>
              <a:rPr lang="en-US" sz="2200">
                <a:cs typeface="Calibri"/>
              </a:rPr>
              <a:t>Going from point A to point B with minimum or no collision</a:t>
            </a: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E273FDE-4F58-ECC9-DE72-4374FD5E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64" y="2567837"/>
            <a:ext cx="4475610" cy="35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91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C6C39-50C7-A93C-44FD-CD23222A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Understanding Obstacles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3221E4-E9A9-6B48-232F-A83A1DE0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>
                <a:cs typeface="Calibri"/>
              </a:rPr>
              <a:t>Identifying an object color depth will help the dog to maneuver</a:t>
            </a:r>
          </a:p>
          <a:p>
            <a:r>
              <a:rPr lang="en-US" sz="2200">
                <a:cs typeface="Calibri"/>
              </a:rPr>
              <a:t>LiDAR sensor to detect 3D objects in a limited range</a:t>
            </a:r>
          </a:p>
          <a:p>
            <a:r>
              <a:rPr lang="en-US" sz="2200">
                <a:cs typeface="Calibri"/>
              </a:rPr>
              <a:t>A potential use of infrared or ultrasonic sensor may be used to map vertical plane objects (wall)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1F47C3F-C052-395E-BD4E-85E8AF75D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28" y="2734969"/>
            <a:ext cx="5419969" cy="29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97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D9D39-FF1E-66E7-9091-EE416F5C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Sensors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506C1-21E1-C6EE-E471-0D11511BA154}"/>
              </a:ext>
            </a:extLst>
          </p:cNvPr>
          <p:cNvSpPr txBox="1"/>
          <p:nvPr/>
        </p:nvSpPr>
        <p:spPr>
          <a:xfrm>
            <a:off x="4659524" y="975361"/>
            <a:ext cx="677526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Requirement: Sensor Status and Location</a:t>
            </a:r>
            <a:endParaRPr lang="en-US" sz="2400">
              <a:cs typeface="Calibri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B7BB502B-E5B1-1CBB-1F28-83211403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27" y="1807703"/>
            <a:ext cx="8042563" cy="46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C6C39-50C7-A93C-44FD-CD23222A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Updating Status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3221E4-E9A9-6B48-232F-A83A1DE00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 lnSpcReduction="10000"/>
          </a:bodyPr>
          <a:lstStyle/>
          <a:p>
            <a:r>
              <a:rPr lang="en-US" sz="2200">
                <a:ea typeface="+mn-lt"/>
                <a:cs typeface="+mn-lt"/>
              </a:rPr>
              <a:t>Robotic Dog will have a dedicated system to follow the host using Bluetooth beacon</a:t>
            </a:r>
            <a:endParaRPr lang="en-US"/>
          </a:p>
          <a:p>
            <a:r>
              <a:rPr lang="en-US" sz="2200">
                <a:ea typeface="+mn-lt"/>
                <a:cs typeface="+mn-lt"/>
              </a:rPr>
              <a:t>Concept is to use the host cellular device to connect and get the final updated destination</a:t>
            </a:r>
          </a:p>
          <a:p>
            <a:r>
              <a:rPr lang="en-US" sz="2200">
                <a:ea typeface="+mn-lt"/>
                <a:cs typeface="+mn-lt"/>
              </a:rPr>
              <a:t>May add an embedded storage to store dog direction that could be used to improve "best route"</a:t>
            </a: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endParaRPr lang="en-US" sz="2200">
              <a:cs typeface="Calibri"/>
            </a:endParaRPr>
          </a:p>
        </p:txBody>
      </p:sp>
      <p:pic>
        <p:nvPicPr>
          <p:cNvPr id="5" name="Picture 4" descr="A picture containing outdoor, ground, parked&#10;&#10;Description automatically generated">
            <a:extLst>
              <a:ext uri="{FF2B5EF4-FFF2-40B4-BE49-F238E27FC236}">
                <a16:creationId xmlns:a16="http://schemas.microsoft.com/office/drawing/2014/main" id="{4E9B84AE-5DB2-FCCA-1941-170AF9F1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5" y="2454471"/>
            <a:ext cx="5126736" cy="39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13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E2657-8F45-0D01-5A30-EBD12EAD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Following Host</a:t>
            </a:r>
            <a:endParaRPr lang="en-US" sz="400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9E3C5E-62C8-E0D5-CADE-48F02E11C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Robotic Dog will have a dedicated system to follow the host using Bluetooth beacon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Concept is to use the host cellular device to connect 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Update the host signal to the dog continuously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A picture containing outdoor, ground, parked&#10;&#10;Description automatically generated">
            <a:extLst>
              <a:ext uri="{FF2B5EF4-FFF2-40B4-BE49-F238E27FC236}">
                <a16:creationId xmlns:a16="http://schemas.microsoft.com/office/drawing/2014/main" id="{CEF1C9F5-E1E9-B3DA-2608-E58379FF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632" y="1390299"/>
            <a:ext cx="5126736" cy="39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51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3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D9D39-FF1E-66E7-9091-EE416F5C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936285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Power Consumption</a:t>
            </a:r>
            <a:endParaRPr lang="en-US" sz="26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506C1-21E1-C6EE-E471-0D11511BA154}"/>
              </a:ext>
            </a:extLst>
          </p:cNvPr>
          <p:cNvSpPr txBox="1"/>
          <p:nvPr/>
        </p:nvSpPr>
        <p:spPr>
          <a:xfrm>
            <a:off x="4659524" y="975361"/>
            <a:ext cx="677526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Requirement: Dog must maintain battery life of 30 minutes of use</a:t>
            </a: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D90EF6D5-5A6A-28B7-D076-A6199048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511" y="2383595"/>
            <a:ext cx="7343421" cy="374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1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F0E0C-674F-522A-971A-9CC34BF7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Supporting Weight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163BB-0CB5-5AB5-52A9-FD86ECE88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The dog’s movement will be a trot gait, meaning that at any given moment, up to two legs will be off the ground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Therefore, the weight of the dog must be supported by two legs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Legs in air or on ground will be diagonal of each other</a:t>
            </a:r>
          </a:p>
          <a:p>
            <a:r>
              <a:rPr lang="en-US" sz="2200">
                <a:solidFill>
                  <a:schemeClr val="bg1"/>
                </a:solidFill>
              </a:rPr>
              <a:t>The legs must be able to hold a maximum weight of 25lbs while idle as well as in movement</a:t>
            </a:r>
          </a:p>
        </p:txBody>
      </p:sp>
    </p:spTree>
    <p:extLst>
      <p:ext uri="{BB962C8B-B14F-4D97-AF65-F5344CB8AC3E}">
        <p14:creationId xmlns:p14="http://schemas.microsoft.com/office/powerpoint/2010/main" val="343983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Microprocessor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The brain of the dog that will control all the sensors, microcontrollers, and servos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Specifications: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Voltage Input: 7V – 15V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Total Power: P=IV=(12V)(3A)=36W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AA66638-8371-16E3-4550-382AFB09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61" y="1950438"/>
            <a:ext cx="4680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43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Servo's (MG995)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Potential servo that may be use but may change in the future are the MG995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Operating Voltage: 4.8V - 6V</a:t>
            </a:r>
            <a:endParaRPr lang="en-US" sz="1800"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Stall Current: 1500mA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Power: P=IV=(1.5A)(6V)=9W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Note, 16 servo's may be used: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16 * 1.5A = 24A for just servo's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3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FC5EFBAE-5781-EFA0-86C3-ADF7A2F1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86" y="1651446"/>
            <a:ext cx="4005942" cy="336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1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Absolute Orientation Sensor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Need to create a 3D space to level the dog and maintain stability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Voltage Input: 2.4V - 3.6V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Total Supply Current (@ 3V): 12.3mA 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Low Power Current: 0.4mA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Suspend Mode: 0.04mA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Power: P=IV=(0.123A)(3V)=0.369W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F542D9-7ADF-9974-BC27-D4D623FD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233" y="1639134"/>
            <a:ext cx="4210755" cy="359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8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16 Channel Servo Driver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Will help reduce and simplify controlling the Servo's 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Needs an external power source  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Specification: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Voltage Input: 3V - 5V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Max Current per Channel: 25mA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Decoupling capacitance is more probable when 16 channels are in use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6C9C4D9-F376-5615-8574-734EE7652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92900" y="2147844"/>
            <a:ext cx="5205588" cy="256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1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Intel D435i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3587265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NOTE: We may or may not use the camera </a:t>
            </a:r>
            <a:endParaRPr lang="en-US"/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Contains two imagers (right and left), color sensor, and IR Projector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The camera uses two modes for the camera 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USB 2.0: Restricted of how much resolution and refresh rates that can be sent back 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USB 3.1: Able to use full bandwidth for camera and potential features</a:t>
            </a: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3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D9BF35D6-4D80-0F2C-BD89-CBE092C4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011" y="2280821"/>
            <a:ext cx="4909255" cy="2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35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Intel D435i (part II)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825266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Specification: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Voltage Input: 5.25V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Max Current: 700mA</a:t>
            </a:r>
          </a:p>
          <a:p>
            <a:pPr lvl="1"/>
            <a:r>
              <a:rPr lang="en-US" sz="1800">
                <a:solidFill>
                  <a:srgbClr val="FFFFFF"/>
                </a:solidFill>
                <a:cs typeface="Calibri"/>
              </a:rPr>
              <a:t>Power: P=IV=(0.7A)(5.25)=3.675W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USB 3.1 allows full access of bandwidth not related to power (so far from datasheet)</a:t>
            </a:r>
          </a:p>
          <a:p>
            <a:pPr lvl="1"/>
            <a:endParaRPr lang="en-US" sz="18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1B5F5725-9833-D0C5-4F10-7BABCC65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78" y="2134076"/>
            <a:ext cx="5424311" cy="28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84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Intel D435i (part III)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825266"/>
          </a:xfrm>
        </p:spPr>
        <p:txBody>
          <a:bodyPr anchor="t">
            <a:normAutofit/>
          </a:bodyPr>
          <a:lstStyle/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pPr lvl="1"/>
            <a:endParaRPr lang="en-US" sz="18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146046-2E2E-A69B-6E28-FE830CB1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52" y="1731140"/>
            <a:ext cx="4681044" cy="3415426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B53F394-6756-2106-6B94-8F1C2C575277}"/>
              </a:ext>
            </a:extLst>
          </p:cNvPr>
          <p:cNvSpPr txBox="1">
            <a:spLocks/>
          </p:cNvSpPr>
          <p:nvPr/>
        </p:nvSpPr>
        <p:spPr>
          <a:xfrm>
            <a:off x="932933" y="2952289"/>
            <a:ext cx="5100404" cy="2825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rgbClr val="FFFFFF"/>
                </a:solidFill>
                <a:cs typeface="Calibri"/>
              </a:rPr>
              <a:t>Cons:</a:t>
            </a:r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Intel states the depth camera will degrade dramatically in sunlight</a:t>
            </a:r>
          </a:p>
          <a:p>
            <a:pPr lvl="2"/>
            <a:r>
              <a:rPr lang="en-US" sz="1400">
                <a:solidFill>
                  <a:srgbClr val="FFFFFF"/>
                </a:solidFill>
                <a:ea typeface="Calibri" panose="020F0502020204030204"/>
                <a:cs typeface="Calibri"/>
                <a:hlinkClick r:id="rId3"/>
              </a:rPr>
              <a:t>Link</a:t>
            </a:r>
            <a:endParaRPr lang="en-US" sz="14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Stereo depth needs to be calibrated and needs a reference structure to validate data</a:t>
            </a:r>
          </a:p>
          <a:p>
            <a:pPr lvl="1"/>
            <a:endParaRPr lang="en-US" sz="18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pPr lvl="1"/>
            <a:endParaRPr lang="en-US" sz="18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14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Intel D435i (part IV)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33" y="2799889"/>
            <a:ext cx="5100404" cy="2825266"/>
          </a:xfrm>
        </p:spPr>
        <p:txBody>
          <a:bodyPr anchor="t">
            <a:normAutofit/>
          </a:bodyPr>
          <a:lstStyle/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pPr lvl="1"/>
            <a:endParaRPr lang="en-US" sz="18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  <a:p>
            <a:endParaRPr lang="en-US" sz="22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2146046-2E2E-A69B-6E28-FE830CB1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52" y="1731140"/>
            <a:ext cx="4681044" cy="3415426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B53F394-6756-2106-6B94-8F1C2C575277}"/>
              </a:ext>
            </a:extLst>
          </p:cNvPr>
          <p:cNvSpPr txBox="1">
            <a:spLocks/>
          </p:cNvSpPr>
          <p:nvPr/>
        </p:nvSpPr>
        <p:spPr>
          <a:xfrm>
            <a:off x="932933" y="2952289"/>
            <a:ext cx="5100404" cy="28252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>
                <a:solidFill>
                  <a:srgbClr val="FFFFFF"/>
                </a:solidFill>
                <a:cs typeface="Calibri"/>
              </a:rPr>
              <a:t>Pros:</a:t>
            </a:r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Gives </a:t>
            </a:r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  <a:hlinkClick r:id="rId3"/>
              </a:rPr>
              <a:t>10-bit Raw data</a:t>
            </a: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Vertical Field of View: 100.6°</a:t>
            </a: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Horizontal Field of View: 65.5°</a:t>
            </a:r>
          </a:p>
          <a:p>
            <a:pPr lvl="1"/>
            <a:r>
              <a:rPr lang="en-US" sz="1800">
                <a:solidFill>
                  <a:srgbClr val="FFFFFF"/>
                </a:solidFill>
                <a:ea typeface="Calibri" panose="020F0502020204030204"/>
                <a:cs typeface="Calibri"/>
              </a:rPr>
              <a:t>Focal Length: 1.93 mm</a:t>
            </a:r>
          </a:p>
          <a:p>
            <a:pPr lvl="1"/>
            <a:endParaRPr lang="en-US" sz="18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endParaRPr lang="en-US" sz="220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endParaRPr lang="en-US" sz="2200">
              <a:solidFill>
                <a:srgbClr val="FFFFFF"/>
              </a:solidFill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7552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Overall electrical Ingress Protection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  <a:cs typeface="Calibri"/>
              </a:rPr>
              <a:t>Ingress Protection (IP) refers to the rating of the protection of the components. First number refers to solid obstacles and second number refers to liquid solution</a:t>
            </a:r>
          </a:p>
          <a:p>
            <a:r>
              <a:rPr lang="en-US" sz="2200">
                <a:solidFill>
                  <a:srgbClr val="FFFFFF"/>
                </a:solidFill>
                <a:cs typeface="Calibri"/>
              </a:rPr>
              <a:t>Microprocessor, microcontroller, and drivers must be rated at IP65 to avoid accidental spills </a:t>
            </a:r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3" name="Picture 5" descr="Shape&#10;&#10;Description automatically generated">
            <a:extLst>
              <a:ext uri="{FF2B5EF4-FFF2-40B4-BE49-F238E27FC236}">
                <a16:creationId xmlns:a16="http://schemas.microsoft.com/office/drawing/2014/main" id="{7FF66907-0777-5DD4-5286-671823B1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18" y="1791280"/>
            <a:ext cx="2743200" cy="32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17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5B2E4C-629C-9BB8-4E72-83104949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  <a:cs typeface="Calibri Light"/>
              </a:rPr>
              <a:t>Battery</a:t>
            </a:r>
            <a:endParaRPr lang="en-US" sz="3600">
              <a:solidFill>
                <a:schemeClr val="bg1"/>
              </a:solidFill>
              <a:ea typeface="Calibri Light"/>
              <a:cs typeface="Calibri Ligh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804E51-4327-2AB6-92E0-8E495F9B3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Prototype dog will be supplied through by a power supply </a:t>
            </a:r>
          </a:p>
          <a:p>
            <a:r>
              <a:rPr lang="en-US" sz="2200">
                <a:solidFill>
                  <a:schemeClr val="bg1"/>
                </a:solidFill>
                <a:ea typeface="Calibri"/>
                <a:cs typeface="Calibri"/>
              </a:rPr>
              <a:t>Final production will use a LiPo Battery </a:t>
            </a:r>
          </a:p>
          <a:p>
            <a:pPr lvl="1"/>
            <a:r>
              <a:rPr lang="en-US" sz="1800">
                <a:solidFill>
                  <a:schemeClr val="bg1"/>
                </a:solidFill>
                <a:ea typeface="Calibri"/>
                <a:cs typeface="Calibri"/>
              </a:rPr>
              <a:t>Due to high Amperage </a:t>
            </a:r>
          </a:p>
        </p:txBody>
      </p:sp>
      <p:pic>
        <p:nvPicPr>
          <p:cNvPr id="4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D106921A-12CD-0857-40D2-2E18684B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053" y="1742397"/>
            <a:ext cx="5317131" cy="337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4657-C72D-DE8D-C37A-337A6AA6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3 DOF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E45F2-EB31-A13B-61D4-8462FF59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Two degrees are needed to allow for control of vertical and horizontal movement</a:t>
            </a:r>
          </a:p>
          <a:p>
            <a:r>
              <a:rPr lang="en-US" sz="2200">
                <a:solidFill>
                  <a:schemeClr val="bg1"/>
                </a:solidFill>
              </a:rPr>
              <a:t>A third degree of freedom is necessary to allow for rotational movement about the frame of the robot to allow for turning about the center of the body</a:t>
            </a:r>
          </a:p>
        </p:txBody>
      </p:sp>
    </p:spTree>
    <p:extLst>
      <p:ext uri="{BB962C8B-B14F-4D97-AF65-F5344CB8AC3E}">
        <p14:creationId xmlns:p14="http://schemas.microsoft.com/office/powerpoint/2010/main" val="2615114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4657-C72D-DE8D-C37A-337A6AA60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Stability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E45F2-EB31-A13B-61D4-8462FF59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A metal rods will act as a “spine” of sorts down the center of the body</a:t>
            </a:r>
          </a:p>
          <a:p>
            <a:pPr lvl="1"/>
            <a:r>
              <a:rPr lang="en-US" sz="2200">
                <a:solidFill>
                  <a:schemeClr val="bg1"/>
                </a:solidFill>
              </a:rPr>
              <a:t>The rods should improve stability by preventing slight angular and position displacements caused by the moments that the motors create</a:t>
            </a:r>
          </a:p>
          <a:p>
            <a:r>
              <a:rPr lang="en-US" sz="2200">
                <a:solidFill>
                  <a:schemeClr val="bg1"/>
                </a:solidFill>
              </a:rPr>
              <a:t>In conjunction, rubber stoppers/padding can act as a dampener to also decrease vibrations in direction of leg movement</a:t>
            </a:r>
          </a:p>
        </p:txBody>
      </p:sp>
    </p:spTree>
    <p:extLst>
      <p:ext uri="{BB962C8B-B14F-4D97-AF65-F5344CB8AC3E}">
        <p14:creationId xmlns:p14="http://schemas.microsoft.com/office/powerpoint/2010/main" val="2874564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B520F5-A94B-E865-2C80-1D5A5408C427}"/>
              </a:ext>
            </a:extLst>
          </p:cNvPr>
          <p:cNvSpPr txBox="1"/>
          <p:nvPr/>
        </p:nvSpPr>
        <p:spPr>
          <a:xfrm>
            <a:off x="5161326" y="1302403"/>
            <a:ext cx="344373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/>
              <a:t>Option 1:</a:t>
            </a:r>
            <a:r>
              <a:rPr lang="en-US" sz="2400"/>
              <a:t> 3 Servo Config.</a:t>
            </a:r>
            <a:endParaRPr lang="en-US" sz="2400">
              <a:cs typeface="Calibri"/>
            </a:endParaRPr>
          </a:p>
        </p:txBody>
      </p:sp>
      <p:pic>
        <p:nvPicPr>
          <p:cNvPr id="5" name="Picture 4" descr="A picture containing weapon&#10;&#10;Description automatically generated">
            <a:extLst>
              <a:ext uri="{FF2B5EF4-FFF2-40B4-BE49-F238E27FC236}">
                <a16:creationId xmlns:a16="http://schemas.microsoft.com/office/drawing/2014/main" id="{56FE6466-BD0A-7C7E-DC69-A9DF158EE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59"/>
          <a:stretch/>
        </p:blipFill>
        <p:spPr>
          <a:xfrm>
            <a:off x="4951761" y="2032140"/>
            <a:ext cx="3867150" cy="38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3 Servo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The dog’s leg will use three servo motors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One at the “knee”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Two at the “shoulder”</a:t>
            </a:r>
          </a:p>
          <a:p>
            <a:r>
              <a:rPr lang="en-US" sz="2200" err="1">
                <a:solidFill>
                  <a:schemeClr val="bg1"/>
                </a:solidFill>
              </a:rPr>
              <a:t>Backdrive</a:t>
            </a:r>
            <a:r>
              <a:rPr lang="en-US" sz="2200">
                <a:solidFill>
                  <a:schemeClr val="bg1"/>
                </a:solidFill>
              </a:rPr>
              <a:t> can be prevented with </a:t>
            </a:r>
            <a:r>
              <a:rPr lang="en-US" sz="2200" err="1">
                <a:solidFill>
                  <a:schemeClr val="bg1"/>
                </a:solidFill>
              </a:rPr>
              <a:t>wormgears</a:t>
            </a:r>
            <a:endParaRPr lang="en-US" sz="2200">
              <a:solidFill>
                <a:schemeClr val="bg1"/>
              </a:solidFill>
            </a:endParaRPr>
          </a:p>
          <a:p>
            <a:r>
              <a:rPr lang="en-US" sz="2200">
                <a:solidFill>
                  <a:schemeClr val="bg1"/>
                </a:solidFill>
              </a:rPr>
              <a:t>Torque increased with gear ratio</a:t>
            </a:r>
          </a:p>
        </p:txBody>
      </p:sp>
    </p:spTree>
    <p:extLst>
      <p:ext uri="{BB962C8B-B14F-4D97-AF65-F5344CB8AC3E}">
        <p14:creationId xmlns:p14="http://schemas.microsoft.com/office/powerpoint/2010/main" val="123213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D37D-6819-1587-80CF-030319AD8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15" y="291208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Choosing a Leg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B520F5-A94B-E865-2C80-1D5A5408C427}"/>
              </a:ext>
            </a:extLst>
          </p:cNvPr>
          <p:cNvSpPr txBox="1"/>
          <p:nvPr/>
        </p:nvSpPr>
        <p:spPr>
          <a:xfrm>
            <a:off x="5532029" y="1662808"/>
            <a:ext cx="309362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 2: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 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Pupper</a:t>
            </a:r>
            <a:endParaRPr lang="en-US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pic>
        <p:nvPicPr>
          <p:cNvPr id="4" name="Picture 3" descr="A picture containing floor, yellow, automaton&#10;&#10;Description automatically generated">
            <a:extLst>
              <a:ext uri="{FF2B5EF4-FFF2-40B4-BE49-F238E27FC236}">
                <a16:creationId xmlns:a16="http://schemas.microsoft.com/office/drawing/2014/main" id="{81EB566D-E456-C22B-9093-AF570820FB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/>
          <a:stretch/>
        </p:blipFill>
        <p:spPr>
          <a:xfrm>
            <a:off x="3791814" y="2249177"/>
            <a:ext cx="5607095" cy="30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63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71FD8-847E-12B9-5634-3A3D9B8B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/>
              <a:t>Mini </a:t>
            </a:r>
            <a:r>
              <a:rPr lang="en-US" sz="4800" err="1"/>
              <a:t>Pupper</a:t>
            </a:r>
            <a:endParaRPr lang="en-US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4AFF-BC92-9536-C43C-A31D85A24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The dog’s leg will use three servo motors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All three at the shoulder</a:t>
            </a:r>
          </a:p>
          <a:p>
            <a:r>
              <a:rPr lang="en-US" sz="2200" err="1">
                <a:solidFill>
                  <a:schemeClr val="bg1"/>
                </a:solidFill>
              </a:rPr>
              <a:t>Backdrive</a:t>
            </a:r>
            <a:r>
              <a:rPr lang="en-US" sz="2200">
                <a:solidFill>
                  <a:schemeClr val="bg1"/>
                </a:solidFill>
              </a:rPr>
              <a:t> can be prevented with </a:t>
            </a:r>
            <a:r>
              <a:rPr lang="en-US" sz="2200" err="1">
                <a:solidFill>
                  <a:schemeClr val="bg1"/>
                </a:solidFill>
              </a:rPr>
              <a:t>wormgear</a:t>
            </a:r>
            <a:r>
              <a:rPr lang="en-US" sz="2200">
                <a:solidFill>
                  <a:schemeClr val="bg1"/>
                </a:solidFill>
              </a:rPr>
              <a:t> and springs in tension</a:t>
            </a:r>
          </a:p>
          <a:p>
            <a:r>
              <a:rPr lang="en-US" sz="2200">
                <a:solidFill>
                  <a:schemeClr val="bg1"/>
                </a:solidFill>
              </a:rPr>
              <a:t>Torque increased with gear ratio</a:t>
            </a:r>
          </a:p>
        </p:txBody>
      </p:sp>
    </p:spTree>
    <p:extLst>
      <p:ext uri="{BB962C8B-B14F-4D97-AF65-F5344CB8AC3E}">
        <p14:creationId xmlns:p14="http://schemas.microsoft.com/office/powerpoint/2010/main" val="367371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ad18f9-3b49-4acb-9805-7570e6bf5b0d">
      <Terms xmlns="http://schemas.microsoft.com/office/infopath/2007/PartnerControls"/>
    </lcf76f155ced4ddcb4097134ff3c332f>
    <TaxCatchAll xmlns="0bde44f6-8786-4d61-91aa-2d97b929336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9F0E903E0F574FA122A90DA748EB34" ma:contentTypeVersion="9" ma:contentTypeDescription="Create a new document." ma:contentTypeScope="" ma:versionID="e4900a05d94542f898cada62a28c690a">
  <xsd:schema xmlns:xsd="http://www.w3.org/2001/XMLSchema" xmlns:xs="http://www.w3.org/2001/XMLSchema" xmlns:p="http://schemas.microsoft.com/office/2006/metadata/properties" xmlns:ns2="71ad18f9-3b49-4acb-9805-7570e6bf5b0d" xmlns:ns3="0bde44f6-8786-4d61-91aa-2d97b9293364" targetNamespace="http://schemas.microsoft.com/office/2006/metadata/properties" ma:root="true" ma:fieldsID="54631dda7e6f25e6cf142e219bbab9d7" ns2:_="" ns3:_="">
    <xsd:import namespace="71ad18f9-3b49-4acb-9805-7570e6bf5b0d"/>
    <xsd:import namespace="0bde44f6-8786-4d61-91aa-2d97b92933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d18f9-3b49-4acb-9805-7570e6bf5b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b7d43be-65ba-49b0-9acd-5bf03a2ce9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e44f6-8786-4d61-91aa-2d97b929336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88ce593-d994-47c0-9d48-bea8970d7df5}" ma:internalName="TaxCatchAll" ma:showField="CatchAllData" ma:web="0bde44f6-8786-4d61-91aa-2d97b92933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79D628-A822-4346-AB2E-17686D7089C7}">
  <ds:schemaRefs>
    <ds:schemaRef ds:uri="0bde44f6-8786-4d61-91aa-2d97b9293364"/>
    <ds:schemaRef ds:uri="71ad18f9-3b49-4acb-9805-7570e6bf5b0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A52608-52EE-4186-857A-F369D5150565}">
  <ds:schemaRefs>
    <ds:schemaRef ds:uri="0bde44f6-8786-4d61-91aa-2d97b9293364"/>
    <ds:schemaRef ds:uri="71ad18f9-3b49-4acb-9805-7570e6bf5b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01DB21B-6B0E-4B48-97B9-54D2F046A0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The Dog</vt:lpstr>
      <vt:lpstr>Choosing a Leg Design</vt:lpstr>
      <vt:lpstr>Supporting Weight</vt:lpstr>
      <vt:lpstr>3 DOF</vt:lpstr>
      <vt:lpstr>Stability</vt:lpstr>
      <vt:lpstr>Choosing a Leg Design</vt:lpstr>
      <vt:lpstr>3 Servo</vt:lpstr>
      <vt:lpstr>Choosing a Leg Design</vt:lpstr>
      <vt:lpstr>Mini Pupper</vt:lpstr>
      <vt:lpstr>Choosing a Leg Design</vt:lpstr>
      <vt:lpstr>4 Motor Clockwork</vt:lpstr>
      <vt:lpstr>Choosing a Leg Design</vt:lpstr>
      <vt:lpstr>Linkage</vt:lpstr>
      <vt:lpstr>Choosing a Leg Design</vt:lpstr>
      <vt:lpstr>Hexapod</vt:lpstr>
      <vt:lpstr>Choosing a Leg Design</vt:lpstr>
      <vt:lpstr>Body Casing</vt:lpstr>
      <vt:lpstr>Body Casing</vt:lpstr>
      <vt:lpstr>Traction</vt:lpstr>
      <vt:lpstr>Traction</vt:lpstr>
      <vt:lpstr>Testing for Failure</vt:lpstr>
      <vt:lpstr>Testing for Failure</vt:lpstr>
      <vt:lpstr>Object Detection</vt:lpstr>
      <vt:lpstr>Avoiding Obstacles</vt:lpstr>
      <vt:lpstr>Understanding Obstacles</vt:lpstr>
      <vt:lpstr>Sensors</vt:lpstr>
      <vt:lpstr>Updating Status</vt:lpstr>
      <vt:lpstr>Following Host</vt:lpstr>
      <vt:lpstr>Power Consumption</vt:lpstr>
      <vt:lpstr>Microprocessor</vt:lpstr>
      <vt:lpstr>Servo's (MG995)</vt:lpstr>
      <vt:lpstr>Absolute Orientation Sensor</vt:lpstr>
      <vt:lpstr>16 Channel Servo Driver</vt:lpstr>
      <vt:lpstr>Intel D435i</vt:lpstr>
      <vt:lpstr>Intel D435i (part II)</vt:lpstr>
      <vt:lpstr>Intel D435i (part III)</vt:lpstr>
      <vt:lpstr>Intel D435i (part IV)</vt:lpstr>
      <vt:lpstr>Overall electrical Ingress Protection</vt:lpstr>
      <vt:lpstr>Battery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2023-02-27T04:17:11Z</dcterms:created>
  <dcterms:modified xsi:type="dcterms:W3CDTF">2023-04-06T05:01:22Z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0x010100BF9F0E903E0F574FA122A90DA748EB34</vt:lpwstr>
  </property>
  <property fmtid="{D5CDD505-2E9C-101B-9397-08002B2CF9AE}" pid="3" name="MediaServiceImageTags">
    <vt:lpwstr/>
  </property>
</Properties>
</file>